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6" r:id="rId2"/>
    <p:sldId id="297" r:id="rId3"/>
    <p:sldId id="268" r:id="rId4"/>
    <p:sldId id="299" r:id="rId5"/>
    <p:sldId id="304" r:id="rId6"/>
    <p:sldId id="303" r:id="rId7"/>
    <p:sldId id="295" r:id="rId8"/>
    <p:sldId id="305" r:id="rId9"/>
    <p:sldId id="30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3548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bureautique\commun\A%20Rodolphe\1%20Esp&#232;ces%20(connaissance)\Atlas%20papillons\Atlas%20Aveyron\Textes\200103%20Esp&#232;ces%20vs%20r&#233;dacteurs%20Rhopaloc&#232;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71581961345742"/>
          <c:y val="5.1400554097404488E-2"/>
          <c:w val="0.84502654910071717"/>
          <c:h val="0.74091025080198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Baromètre!$H$1</c:f>
              <c:strCache>
                <c:ptCount val="1"/>
                <c:pt idx="0">
                  <c:v>Rhopalocères</c:v>
                </c:pt>
              </c:strCache>
            </c:strRef>
          </c:tx>
          <c:invertIfNegative val="0"/>
          <c:cat>
            <c:numRef>
              <c:f>Baromètre!$A$2:$A$8</c:f>
              <c:numCache>
                <c:formatCode>d/m/yy;@</c:formatCode>
                <c:ptCount val="7"/>
                <c:pt idx="0">
                  <c:v>43830</c:v>
                </c:pt>
                <c:pt idx="1">
                  <c:v>43861</c:v>
                </c:pt>
                <c:pt idx="2">
                  <c:v>43911</c:v>
                </c:pt>
                <c:pt idx="3">
                  <c:v>43951</c:v>
                </c:pt>
                <c:pt idx="4">
                  <c:v>44196</c:v>
                </c:pt>
                <c:pt idx="5">
                  <c:v>44227</c:v>
                </c:pt>
                <c:pt idx="6">
                  <c:v>44255</c:v>
                </c:pt>
              </c:numCache>
            </c:numRef>
          </c:cat>
          <c:val>
            <c:numRef>
              <c:f>Baromètre!$H$2:$H$8</c:f>
              <c:numCache>
                <c:formatCode>0%</c:formatCode>
                <c:ptCount val="7"/>
                <c:pt idx="0">
                  <c:v>2.5806451612903226E-2</c:v>
                </c:pt>
                <c:pt idx="1">
                  <c:v>4.5161290322580643E-2</c:v>
                </c:pt>
                <c:pt idx="2">
                  <c:v>9.0322580645161285E-2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F-4FA1-8E5E-D571498244B8}"/>
            </c:ext>
          </c:extLst>
        </c:ser>
        <c:ser>
          <c:idx val="1"/>
          <c:order val="1"/>
          <c:tx>
            <c:strRef>
              <c:f>Baromètre!$I$1</c:f>
              <c:strCache>
                <c:ptCount val="1"/>
                <c:pt idx="0">
                  <c:v>Hétérocères</c:v>
                </c:pt>
              </c:strCache>
            </c:strRef>
          </c:tx>
          <c:invertIfNegative val="0"/>
          <c:cat>
            <c:numRef>
              <c:f>Baromètre!$A$2:$A$8</c:f>
              <c:numCache>
                <c:formatCode>d/m/yy;@</c:formatCode>
                <c:ptCount val="7"/>
                <c:pt idx="0">
                  <c:v>43830</c:v>
                </c:pt>
                <c:pt idx="1">
                  <c:v>43861</c:v>
                </c:pt>
                <c:pt idx="2">
                  <c:v>43911</c:v>
                </c:pt>
                <c:pt idx="3">
                  <c:v>43951</c:v>
                </c:pt>
                <c:pt idx="4">
                  <c:v>44196</c:v>
                </c:pt>
                <c:pt idx="5">
                  <c:v>44227</c:v>
                </c:pt>
                <c:pt idx="6">
                  <c:v>44255</c:v>
                </c:pt>
              </c:numCache>
            </c:numRef>
          </c:cat>
          <c:val>
            <c:numRef>
              <c:f>Baromètre!$I$2:$I$8</c:f>
              <c:numCache>
                <c:formatCode>0%</c:formatCode>
                <c:ptCount val="7"/>
                <c:pt idx="0">
                  <c:v>0.02</c:v>
                </c:pt>
                <c:pt idx="1">
                  <c:v>0.06</c:v>
                </c:pt>
                <c:pt idx="2">
                  <c:v>0.08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F-4FA1-8E5E-D571498244B8}"/>
            </c:ext>
          </c:extLst>
        </c:ser>
        <c:ser>
          <c:idx val="2"/>
          <c:order val="2"/>
          <c:tx>
            <c:strRef>
              <c:f>Baromètre!$J$1</c:f>
              <c:strCache>
                <c:ptCount val="1"/>
                <c:pt idx="0">
                  <c:v>Textes généraux</c:v>
                </c:pt>
              </c:strCache>
            </c:strRef>
          </c:tx>
          <c:invertIfNegative val="0"/>
          <c:cat>
            <c:numRef>
              <c:f>Baromètre!$A$2:$A$8</c:f>
              <c:numCache>
                <c:formatCode>d/m/yy;@</c:formatCode>
                <c:ptCount val="7"/>
                <c:pt idx="0">
                  <c:v>43830</c:v>
                </c:pt>
                <c:pt idx="1">
                  <c:v>43861</c:v>
                </c:pt>
                <c:pt idx="2">
                  <c:v>43911</c:v>
                </c:pt>
                <c:pt idx="3">
                  <c:v>43951</c:v>
                </c:pt>
                <c:pt idx="4">
                  <c:v>44196</c:v>
                </c:pt>
                <c:pt idx="5">
                  <c:v>44227</c:v>
                </c:pt>
                <c:pt idx="6">
                  <c:v>44255</c:v>
                </c:pt>
              </c:numCache>
            </c:numRef>
          </c:cat>
          <c:val>
            <c:numRef>
              <c:f>Baromètre!$J$2:$J$8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3F-4FA1-8E5E-D57149824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62304"/>
        <c:axId val="99364224"/>
      </c:barChart>
      <c:dateAx>
        <c:axId val="99362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overlay val="0"/>
        </c:title>
        <c:numFmt formatCode="d/m/yy;@" sourceLinked="1"/>
        <c:majorTickMark val="out"/>
        <c:minorTickMark val="none"/>
        <c:tickLblPos val="nextTo"/>
        <c:crossAx val="99364224"/>
        <c:crosses val="autoZero"/>
        <c:auto val="1"/>
        <c:lblOffset val="100"/>
        <c:baseTimeUnit val="months"/>
      </c:dateAx>
      <c:valAx>
        <c:axId val="99364224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de textes rédigés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9362304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16282533231733143"/>
          <c:y val="6.4787072556101458E-2"/>
          <c:w val="0.24835395575553068"/>
          <c:h val="0.40360395121549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4838C-7692-438E-BD8A-9350587393E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79FBFD-F7CB-4FD5-85F2-C47149C10A71}">
      <dgm:prSet phldrT="[Texte]"/>
      <dgm:spPr/>
      <dgm:t>
        <a:bodyPr/>
        <a:lstStyle/>
        <a:p>
          <a:r>
            <a:rPr lang="fr-FR" dirty="0"/>
            <a:t>Commissions</a:t>
          </a:r>
        </a:p>
        <a:p>
          <a:r>
            <a:rPr lang="fr-FR" dirty="0"/>
            <a:t>+</a:t>
          </a:r>
        </a:p>
        <a:p>
          <a:r>
            <a:rPr lang="fr-FR" dirty="0"/>
            <a:t>Coordination salariés</a:t>
          </a:r>
        </a:p>
      </dgm:t>
    </dgm:pt>
    <dgm:pt modelId="{C5C181FD-0B78-4BB5-82AA-491624C8DEEB}" type="parTrans" cxnId="{C56B6657-42BB-4AE1-97C6-6C924A7D918D}">
      <dgm:prSet/>
      <dgm:spPr/>
      <dgm:t>
        <a:bodyPr/>
        <a:lstStyle/>
        <a:p>
          <a:endParaRPr lang="fr-FR"/>
        </a:p>
      </dgm:t>
    </dgm:pt>
    <dgm:pt modelId="{18507AE2-B864-4C47-A803-FECADC0CD0C7}" type="sibTrans" cxnId="{C56B6657-42BB-4AE1-97C6-6C924A7D918D}">
      <dgm:prSet/>
      <dgm:spPr/>
      <dgm:t>
        <a:bodyPr/>
        <a:lstStyle/>
        <a:p>
          <a:endParaRPr lang="fr-FR"/>
        </a:p>
      </dgm:t>
    </dgm:pt>
    <dgm:pt modelId="{A6D347F3-4B6F-446C-BF4F-3EBE2DD27E23}">
      <dgm:prSet phldrT="[Texte]"/>
      <dgm:spPr/>
      <dgm:t>
        <a:bodyPr/>
        <a:lstStyle/>
        <a:p>
          <a:r>
            <a:rPr lang="fr-FR" dirty="0"/>
            <a:t>Rédacteurs (210 monographies, des textes généraux, …)</a:t>
          </a:r>
        </a:p>
      </dgm:t>
    </dgm:pt>
    <dgm:pt modelId="{A3EC96CC-B802-41B4-A137-F5A441385280}" type="parTrans" cxnId="{48B6847C-1093-465D-93E8-1862BCBA0EF6}">
      <dgm:prSet/>
      <dgm:spPr/>
      <dgm:t>
        <a:bodyPr/>
        <a:lstStyle/>
        <a:p>
          <a:endParaRPr lang="fr-FR"/>
        </a:p>
      </dgm:t>
    </dgm:pt>
    <dgm:pt modelId="{0BE4940D-C2F5-4FE7-8DDB-C6EB8FA291F8}" type="sibTrans" cxnId="{48B6847C-1093-465D-93E8-1862BCBA0EF6}">
      <dgm:prSet/>
      <dgm:spPr/>
      <dgm:t>
        <a:bodyPr/>
        <a:lstStyle/>
        <a:p>
          <a:endParaRPr lang="fr-FR"/>
        </a:p>
      </dgm:t>
    </dgm:pt>
    <dgm:pt modelId="{960A3884-CE0F-42D7-B033-98505B528C61}">
      <dgm:prSet phldrT="[Texte]"/>
      <dgm:spPr/>
      <dgm:t>
        <a:bodyPr/>
        <a:lstStyle/>
        <a:p>
          <a:r>
            <a:rPr lang="fr-FR" dirty="0"/>
            <a:t>Cartographes</a:t>
          </a:r>
        </a:p>
      </dgm:t>
    </dgm:pt>
    <dgm:pt modelId="{64279F51-97F4-41C7-BC3E-64E465E79395}" type="parTrans" cxnId="{AF367617-5F8C-4EE8-8F3D-9CADDCC3E406}">
      <dgm:prSet/>
      <dgm:spPr/>
      <dgm:t>
        <a:bodyPr/>
        <a:lstStyle/>
        <a:p>
          <a:endParaRPr lang="fr-FR"/>
        </a:p>
      </dgm:t>
    </dgm:pt>
    <dgm:pt modelId="{D9A86A71-6BFB-4B85-87B8-E863139E4668}" type="sibTrans" cxnId="{AF367617-5F8C-4EE8-8F3D-9CADDCC3E406}">
      <dgm:prSet/>
      <dgm:spPr/>
      <dgm:t>
        <a:bodyPr/>
        <a:lstStyle/>
        <a:p>
          <a:endParaRPr lang="fr-FR"/>
        </a:p>
      </dgm:t>
    </dgm:pt>
    <dgm:pt modelId="{A759D4B0-E7DE-401C-97DE-8C4EEC0EE196}">
      <dgm:prSet phldrT="[Texte]"/>
      <dgm:spPr/>
      <dgm:t>
        <a:bodyPr/>
        <a:lstStyle/>
        <a:p>
          <a:r>
            <a:rPr lang="fr-FR" dirty="0"/>
            <a:t>Photographes</a:t>
          </a:r>
        </a:p>
      </dgm:t>
    </dgm:pt>
    <dgm:pt modelId="{1398C337-F910-4F0D-A2B4-D9B417F35601}" type="parTrans" cxnId="{2EC7E9D1-C952-4A81-98E1-849AD2B1DB1C}">
      <dgm:prSet/>
      <dgm:spPr/>
      <dgm:t>
        <a:bodyPr/>
        <a:lstStyle/>
        <a:p>
          <a:endParaRPr lang="fr-FR"/>
        </a:p>
      </dgm:t>
    </dgm:pt>
    <dgm:pt modelId="{5584DB9F-9ED0-4AB8-A3B7-AD495B4E1AB6}" type="sibTrans" cxnId="{2EC7E9D1-C952-4A81-98E1-849AD2B1DB1C}">
      <dgm:prSet/>
      <dgm:spPr/>
      <dgm:t>
        <a:bodyPr/>
        <a:lstStyle/>
        <a:p>
          <a:endParaRPr lang="fr-FR"/>
        </a:p>
      </dgm:t>
    </dgm:pt>
    <dgm:pt modelId="{EBED3B00-855B-4948-8E72-4295AA85250C}">
      <dgm:prSet phldrT="[Texte]"/>
      <dgm:spPr/>
      <dgm:t>
        <a:bodyPr/>
        <a:lstStyle/>
        <a:p>
          <a:r>
            <a:rPr lang="fr-FR" dirty="0"/>
            <a:t> Relecteurs</a:t>
          </a:r>
        </a:p>
      </dgm:t>
    </dgm:pt>
    <dgm:pt modelId="{6AD3561D-0388-4700-BE5F-CEC42CD1E49E}" type="parTrans" cxnId="{010251E1-4A15-4578-A179-BDBE878C8890}">
      <dgm:prSet/>
      <dgm:spPr/>
      <dgm:t>
        <a:bodyPr/>
        <a:lstStyle/>
        <a:p>
          <a:endParaRPr lang="fr-FR"/>
        </a:p>
      </dgm:t>
    </dgm:pt>
    <dgm:pt modelId="{7F95B0C0-1438-4321-B0B2-F5B1925BD156}" type="sibTrans" cxnId="{010251E1-4A15-4578-A179-BDBE878C8890}">
      <dgm:prSet/>
      <dgm:spPr/>
      <dgm:t>
        <a:bodyPr/>
        <a:lstStyle/>
        <a:p>
          <a:endParaRPr lang="fr-FR"/>
        </a:p>
      </dgm:t>
    </dgm:pt>
    <dgm:pt modelId="{CB67B63B-9838-4CAD-8677-4E49FFA0E44D}">
      <dgm:prSet phldrT="[Texte]"/>
      <dgm:spPr/>
      <dgm:t>
        <a:bodyPr/>
        <a:lstStyle/>
        <a:p>
          <a:r>
            <a:rPr lang="fr-FR" dirty="0"/>
            <a:t>Dessinateurs</a:t>
          </a:r>
        </a:p>
      </dgm:t>
    </dgm:pt>
    <dgm:pt modelId="{36261CEF-923C-4FEC-BA1C-D6D7EB232A43}" type="parTrans" cxnId="{E302CA33-5CC9-481F-9342-366FE04170A4}">
      <dgm:prSet/>
      <dgm:spPr/>
      <dgm:t>
        <a:bodyPr/>
        <a:lstStyle/>
        <a:p>
          <a:endParaRPr lang="fr-FR"/>
        </a:p>
      </dgm:t>
    </dgm:pt>
    <dgm:pt modelId="{FF65539C-2615-432D-98E1-3FBDA6233427}" type="sibTrans" cxnId="{E302CA33-5CC9-481F-9342-366FE04170A4}">
      <dgm:prSet/>
      <dgm:spPr/>
      <dgm:t>
        <a:bodyPr/>
        <a:lstStyle/>
        <a:p>
          <a:endParaRPr lang="fr-FR"/>
        </a:p>
      </dgm:t>
    </dgm:pt>
    <dgm:pt modelId="{A1D8BCEB-4289-4CDE-8C90-7405C80B2C9D}">
      <dgm:prSet phldrT="[Texte]"/>
      <dgm:spPr/>
      <dgm:t>
        <a:bodyPr/>
        <a:lstStyle/>
        <a:p>
          <a:r>
            <a:rPr lang="fr-FR"/>
            <a:t>Bénévoles pour compléter les données de terrain</a:t>
          </a:r>
          <a:endParaRPr lang="fr-FR" dirty="0"/>
        </a:p>
      </dgm:t>
    </dgm:pt>
    <dgm:pt modelId="{F9949B6F-A7F4-4C99-B1FA-81C437AC7744}" type="parTrans" cxnId="{5E00F81F-BD58-455E-8C54-06DC994923DA}">
      <dgm:prSet/>
      <dgm:spPr/>
      <dgm:t>
        <a:bodyPr/>
        <a:lstStyle/>
        <a:p>
          <a:endParaRPr lang="fr-FR"/>
        </a:p>
      </dgm:t>
    </dgm:pt>
    <dgm:pt modelId="{97A02EFE-F638-4811-BCA0-D58A96C7C5B0}" type="sibTrans" cxnId="{5E00F81F-BD58-455E-8C54-06DC994923DA}">
      <dgm:prSet/>
      <dgm:spPr/>
      <dgm:t>
        <a:bodyPr/>
        <a:lstStyle/>
        <a:p>
          <a:endParaRPr lang="fr-FR"/>
        </a:p>
      </dgm:t>
    </dgm:pt>
    <dgm:pt modelId="{1F71C46D-4E71-4058-AF9B-606C0D138812}" type="pres">
      <dgm:prSet presAssocID="{CA54838C-7692-438E-BD8A-9350587393E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4AA690-5CA4-4C2B-81AE-EC760D5C9C0E}" type="pres">
      <dgm:prSet presAssocID="{E879FBFD-F7CB-4FD5-85F2-C47149C10A71}" presName="centerShape" presStyleLbl="node0" presStyleIdx="0" presStyleCnt="1"/>
      <dgm:spPr/>
    </dgm:pt>
    <dgm:pt modelId="{D30524CF-B665-4910-A69B-4D9F3FCE6EED}" type="pres">
      <dgm:prSet presAssocID="{A3EC96CC-B802-41B4-A137-F5A441385280}" presName="Name9" presStyleLbl="parChTrans1D2" presStyleIdx="0" presStyleCnt="6"/>
      <dgm:spPr/>
    </dgm:pt>
    <dgm:pt modelId="{FCF41F7C-031C-4065-A1FE-BE2D73DE304C}" type="pres">
      <dgm:prSet presAssocID="{A3EC96CC-B802-41B4-A137-F5A441385280}" presName="connTx" presStyleLbl="parChTrans1D2" presStyleIdx="0" presStyleCnt="6"/>
      <dgm:spPr/>
    </dgm:pt>
    <dgm:pt modelId="{0EC07D09-B87A-4E17-9FFA-9C7625846410}" type="pres">
      <dgm:prSet presAssocID="{A6D347F3-4B6F-446C-BF4F-3EBE2DD27E23}" presName="node" presStyleLbl="node1" presStyleIdx="0" presStyleCnt="6">
        <dgm:presLayoutVars>
          <dgm:bulletEnabled val="1"/>
        </dgm:presLayoutVars>
      </dgm:prSet>
      <dgm:spPr/>
    </dgm:pt>
    <dgm:pt modelId="{E0C56229-2613-4FE7-8D2B-9D13F4FE7094}" type="pres">
      <dgm:prSet presAssocID="{6AD3561D-0388-4700-BE5F-CEC42CD1E49E}" presName="Name9" presStyleLbl="parChTrans1D2" presStyleIdx="1" presStyleCnt="6"/>
      <dgm:spPr/>
    </dgm:pt>
    <dgm:pt modelId="{D33F2784-E099-4941-998A-47995A2454A9}" type="pres">
      <dgm:prSet presAssocID="{6AD3561D-0388-4700-BE5F-CEC42CD1E49E}" presName="connTx" presStyleLbl="parChTrans1D2" presStyleIdx="1" presStyleCnt="6"/>
      <dgm:spPr/>
    </dgm:pt>
    <dgm:pt modelId="{28D48A32-81DC-47DE-860F-6108C1BDF13A}" type="pres">
      <dgm:prSet presAssocID="{EBED3B00-855B-4948-8E72-4295AA85250C}" presName="node" presStyleLbl="node1" presStyleIdx="1" presStyleCnt="6">
        <dgm:presLayoutVars>
          <dgm:bulletEnabled val="1"/>
        </dgm:presLayoutVars>
      </dgm:prSet>
      <dgm:spPr/>
    </dgm:pt>
    <dgm:pt modelId="{B132A8C1-C63B-4B14-8010-DDD9A43092F1}" type="pres">
      <dgm:prSet presAssocID="{36261CEF-923C-4FEC-BA1C-D6D7EB232A43}" presName="Name9" presStyleLbl="parChTrans1D2" presStyleIdx="2" presStyleCnt="6"/>
      <dgm:spPr/>
    </dgm:pt>
    <dgm:pt modelId="{BE486A5D-A20B-4E93-9BD0-3B2BB222A8A3}" type="pres">
      <dgm:prSet presAssocID="{36261CEF-923C-4FEC-BA1C-D6D7EB232A43}" presName="connTx" presStyleLbl="parChTrans1D2" presStyleIdx="2" presStyleCnt="6"/>
      <dgm:spPr/>
    </dgm:pt>
    <dgm:pt modelId="{8659D253-969F-4EE6-9509-C63A80963C15}" type="pres">
      <dgm:prSet presAssocID="{CB67B63B-9838-4CAD-8677-4E49FFA0E44D}" presName="node" presStyleLbl="node1" presStyleIdx="2" presStyleCnt="6">
        <dgm:presLayoutVars>
          <dgm:bulletEnabled val="1"/>
        </dgm:presLayoutVars>
      </dgm:prSet>
      <dgm:spPr/>
    </dgm:pt>
    <dgm:pt modelId="{74606E5E-AEF9-41E9-89D6-E7C9BB4343D1}" type="pres">
      <dgm:prSet presAssocID="{64279F51-97F4-41C7-BC3E-64E465E79395}" presName="Name9" presStyleLbl="parChTrans1D2" presStyleIdx="3" presStyleCnt="6"/>
      <dgm:spPr/>
    </dgm:pt>
    <dgm:pt modelId="{E80BFFB6-2A9B-40EA-87B5-006E73CC2A84}" type="pres">
      <dgm:prSet presAssocID="{64279F51-97F4-41C7-BC3E-64E465E79395}" presName="connTx" presStyleLbl="parChTrans1D2" presStyleIdx="3" presStyleCnt="6"/>
      <dgm:spPr/>
    </dgm:pt>
    <dgm:pt modelId="{AE71F96A-BD81-4B4C-82EA-31D832936BA1}" type="pres">
      <dgm:prSet presAssocID="{960A3884-CE0F-42D7-B033-98505B528C61}" presName="node" presStyleLbl="node1" presStyleIdx="3" presStyleCnt="6">
        <dgm:presLayoutVars>
          <dgm:bulletEnabled val="1"/>
        </dgm:presLayoutVars>
      </dgm:prSet>
      <dgm:spPr/>
    </dgm:pt>
    <dgm:pt modelId="{663C396B-7CF9-4B8B-9891-C26614383447}" type="pres">
      <dgm:prSet presAssocID="{F9949B6F-A7F4-4C99-B1FA-81C437AC7744}" presName="Name9" presStyleLbl="parChTrans1D2" presStyleIdx="4" presStyleCnt="6"/>
      <dgm:spPr/>
    </dgm:pt>
    <dgm:pt modelId="{BC882DEC-B9F8-40D2-843C-616563AC5953}" type="pres">
      <dgm:prSet presAssocID="{F9949B6F-A7F4-4C99-B1FA-81C437AC7744}" presName="connTx" presStyleLbl="parChTrans1D2" presStyleIdx="4" presStyleCnt="6"/>
      <dgm:spPr/>
    </dgm:pt>
    <dgm:pt modelId="{CF737A28-2952-4D9F-ACB5-3618C8344549}" type="pres">
      <dgm:prSet presAssocID="{A1D8BCEB-4289-4CDE-8C90-7405C80B2C9D}" presName="node" presStyleLbl="node1" presStyleIdx="4" presStyleCnt="6">
        <dgm:presLayoutVars>
          <dgm:bulletEnabled val="1"/>
        </dgm:presLayoutVars>
      </dgm:prSet>
      <dgm:spPr/>
    </dgm:pt>
    <dgm:pt modelId="{CF0ECCFB-5C3A-4E26-A6A1-9C92D6145133}" type="pres">
      <dgm:prSet presAssocID="{1398C337-F910-4F0D-A2B4-D9B417F35601}" presName="Name9" presStyleLbl="parChTrans1D2" presStyleIdx="5" presStyleCnt="6"/>
      <dgm:spPr/>
    </dgm:pt>
    <dgm:pt modelId="{11E76B07-6C70-486F-AB59-D3AD9A127579}" type="pres">
      <dgm:prSet presAssocID="{1398C337-F910-4F0D-A2B4-D9B417F35601}" presName="connTx" presStyleLbl="parChTrans1D2" presStyleIdx="5" presStyleCnt="6"/>
      <dgm:spPr/>
    </dgm:pt>
    <dgm:pt modelId="{D4951021-6CF3-4110-BDDC-B17950BCF803}" type="pres">
      <dgm:prSet presAssocID="{A759D4B0-E7DE-401C-97DE-8C4EEC0EE196}" presName="node" presStyleLbl="node1" presStyleIdx="5" presStyleCnt="6">
        <dgm:presLayoutVars>
          <dgm:bulletEnabled val="1"/>
        </dgm:presLayoutVars>
      </dgm:prSet>
      <dgm:spPr/>
    </dgm:pt>
  </dgm:ptLst>
  <dgm:cxnLst>
    <dgm:cxn modelId="{AF367617-5F8C-4EE8-8F3D-9CADDCC3E406}" srcId="{E879FBFD-F7CB-4FD5-85F2-C47149C10A71}" destId="{960A3884-CE0F-42D7-B033-98505B528C61}" srcOrd="3" destOrd="0" parTransId="{64279F51-97F4-41C7-BC3E-64E465E79395}" sibTransId="{D9A86A71-6BFB-4B85-87B8-E863139E4668}"/>
    <dgm:cxn modelId="{CD46EC17-983E-4B4B-B1F3-226F9ABAC858}" type="presOf" srcId="{A3EC96CC-B802-41B4-A137-F5A441385280}" destId="{D30524CF-B665-4910-A69B-4D9F3FCE6EED}" srcOrd="0" destOrd="0" presId="urn:microsoft.com/office/officeart/2005/8/layout/radial1"/>
    <dgm:cxn modelId="{5E00F81F-BD58-455E-8C54-06DC994923DA}" srcId="{E879FBFD-F7CB-4FD5-85F2-C47149C10A71}" destId="{A1D8BCEB-4289-4CDE-8C90-7405C80B2C9D}" srcOrd="4" destOrd="0" parTransId="{F9949B6F-A7F4-4C99-B1FA-81C437AC7744}" sibTransId="{97A02EFE-F638-4811-BCA0-D58A96C7C5B0}"/>
    <dgm:cxn modelId="{280E3131-BEB4-4C77-8E12-E5A29D49A8E2}" type="presOf" srcId="{960A3884-CE0F-42D7-B033-98505B528C61}" destId="{AE71F96A-BD81-4B4C-82EA-31D832936BA1}" srcOrd="0" destOrd="0" presId="urn:microsoft.com/office/officeart/2005/8/layout/radial1"/>
    <dgm:cxn modelId="{E302CA33-5CC9-481F-9342-366FE04170A4}" srcId="{E879FBFD-F7CB-4FD5-85F2-C47149C10A71}" destId="{CB67B63B-9838-4CAD-8677-4E49FFA0E44D}" srcOrd="2" destOrd="0" parTransId="{36261CEF-923C-4FEC-BA1C-D6D7EB232A43}" sibTransId="{FF65539C-2615-432D-98E1-3FBDA6233427}"/>
    <dgm:cxn modelId="{7B91AF37-0FD0-4741-AF7D-B3CE5730DDB5}" type="presOf" srcId="{A6D347F3-4B6F-446C-BF4F-3EBE2DD27E23}" destId="{0EC07D09-B87A-4E17-9FFA-9C7625846410}" srcOrd="0" destOrd="0" presId="urn:microsoft.com/office/officeart/2005/8/layout/radial1"/>
    <dgm:cxn modelId="{09C5CB3F-73DB-467E-AB6B-654684C093B2}" type="presOf" srcId="{CA54838C-7692-438E-BD8A-9350587393E2}" destId="{1F71C46D-4E71-4058-AF9B-606C0D138812}" srcOrd="0" destOrd="0" presId="urn:microsoft.com/office/officeart/2005/8/layout/radial1"/>
    <dgm:cxn modelId="{5FE9AB5B-D24A-4D1E-B9A3-328B0BC7A38E}" type="presOf" srcId="{36261CEF-923C-4FEC-BA1C-D6D7EB232A43}" destId="{BE486A5D-A20B-4E93-9BD0-3B2BB222A8A3}" srcOrd="1" destOrd="0" presId="urn:microsoft.com/office/officeart/2005/8/layout/radial1"/>
    <dgm:cxn modelId="{19452563-98BE-4DA9-9F40-0DE1DDDC2203}" type="presOf" srcId="{A3EC96CC-B802-41B4-A137-F5A441385280}" destId="{FCF41F7C-031C-4065-A1FE-BE2D73DE304C}" srcOrd="1" destOrd="0" presId="urn:microsoft.com/office/officeart/2005/8/layout/radial1"/>
    <dgm:cxn modelId="{6699DD50-8285-4908-B2A5-FFB4BE6F639F}" type="presOf" srcId="{EBED3B00-855B-4948-8E72-4295AA85250C}" destId="{28D48A32-81DC-47DE-860F-6108C1BDF13A}" srcOrd="0" destOrd="0" presId="urn:microsoft.com/office/officeart/2005/8/layout/radial1"/>
    <dgm:cxn modelId="{CB9EDD52-8C8A-4209-B008-A70E9DEFFC75}" type="presOf" srcId="{F9949B6F-A7F4-4C99-B1FA-81C437AC7744}" destId="{BC882DEC-B9F8-40D2-843C-616563AC5953}" srcOrd="1" destOrd="0" presId="urn:microsoft.com/office/officeart/2005/8/layout/radial1"/>
    <dgm:cxn modelId="{C56B6657-42BB-4AE1-97C6-6C924A7D918D}" srcId="{CA54838C-7692-438E-BD8A-9350587393E2}" destId="{E879FBFD-F7CB-4FD5-85F2-C47149C10A71}" srcOrd="0" destOrd="0" parTransId="{C5C181FD-0B78-4BB5-82AA-491624C8DEEB}" sibTransId="{18507AE2-B864-4C47-A803-FECADC0CD0C7}"/>
    <dgm:cxn modelId="{48B6847C-1093-465D-93E8-1862BCBA0EF6}" srcId="{E879FBFD-F7CB-4FD5-85F2-C47149C10A71}" destId="{A6D347F3-4B6F-446C-BF4F-3EBE2DD27E23}" srcOrd="0" destOrd="0" parTransId="{A3EC96CC-B802-41B4-A137-F5A441385280}" sibTransId="{0BE4940D-C2F5-4FE7-8DDB-C6EB8FA291F8}"/>
    <dgm:cxn modelId="{DC546E96-C328-4E66-BA3F-19E8DE47C520}" type="presOf" srcId="{1398C337-F910-4F0D-A2B4-D9B417F35601}" destId="{11E76B07-6C70-486F-AB59-D3AD9A127579}" srcOrd="1" destOrd="0" presId="urn:microsoft.com/office/officeart/2005/8/layout/radial1"/>
    <dgm:cxn modelId="{4D212BAD-BFDC-4718-92F1-235DC08F8E61}" type="presOf" srcId="{A759D4B0-E7DE-401C-97DE-8C4EEC0EE196}" destId="{D4951021-6CF3-4110-BDDC-B17950BCF803}" srcOrd="0" destOrd="0" presId="urn:microsoft.com/office/officeart/2005/8/layout/radial1"/>
    <dgm:cxn modelId="{01ACE1AD-D2E5-4BBD-8833-61C076015AC2}" type="presOf" srcId="{6AD3561D-0388-4700-BE5F-CEC42CD1E49E}" destId="{D33F2784-E099-4941-998A-47995A2454A9}" srcOrd="1" destOrd="0" presId="urn:microsoft.com/office/officeart/2005/8/layout/radial1"/>
    <dgm:cxn modelId="{F9DFA5AE-04C3-4DF4-A448-822DAE1EAEA3}" type="presOf" srcId="{64279F51-97F4-41C7-BC3E-64E465E79395}" destId="{E80BFFB6-2A9B-40EA-87B5-006E73CC2A84}" srcOrd="1" destOrd="0" presId="urn:microsoft.com/office/officeart/2005/8/layout/radial1"/>
    <dgm:cxn modelId="{8D6A4BAF-91C1-4943-9F87-0331C95AC78D}" type="presOf" srcId="{F9949B6F-A7F4-4C99-B1FA-81C437AC7744}" destId="{663C396B-7CF9-4B8B-9891-C26614383447}" srcOrd="0" destOrd="0" presId="urn:microsoft.com/office/officeart/2005/8/layout/radial1"/>
    <dgm:cxn modelId="{2E6A1AB4-13EB-4AAB-A8CD-777484E846B5}" type="presOf" srcId="{CB67B63B-9838-4CAD-8677-4E49FFA0E44D}" destId="{8659D253-969F-4EE6-9509-C63A80963C15}" srcOrd="0" destOrd="0" presId="urn:microsoft.com/office/officeart/2005/8/layout/radial1"/>
    <dgm:cxn modelId="{C833D7B8-C71C-4BE5-AD9B-566140BEC7B5}" type="presOf" srcId="{6AD3561D-0388-4700-BE5F-CEC42CD1E49E}" destId="{E0C56229-2613-4FE7-8D2B-9D13F4FE7094}" srcOrd="0" destOrd="0" presId="urn:microsoft.com/office/officeart/2005/8/layout/radial1"/>
    <dgm:cxn modelId="{8920D0D0-C2D4-4D6B-AABE-67C19C6A0C56}" type="presOf" srcId="{1398C337-F910-4F0D-A2B4-D9B417F35601}" destId="{CF0ECCFB-5C3A-4E26-A6A1-9C92D6145133}" srcOrd="0" destOrd="0" presId="urn:microsoft.com/office/officeart/2005/8/layout/radial1"/>
    <dgm:cxn modelId="{2EC7E9D1-C952-4A81-98E1-849AD2B1DB1C}" srcId="{E879FBFD-F7CB-4FD5-85F2-C47149C10A71}" destId="{A759D4B0-E7DE-401C-97DE-8C4EEC0EE196}" srcOrd="5" destOrd="0" parTransId="{1398C337-F910-4F0D-A2B4-D9B417F35601}" sibTransId="{5584DB9F-9ED0-4AB8-A3B7-AD495B4E1AB6}"/>
    <dgm:cxn modelId="{2CE9E0D6-71EC-4CA4-AF2E-43022F51E9C9}" type="presOf" srcId="{64279F51-97F4-41C7-BC3E-64E465E79395}" destId="{74606E5E-AEF9-41E9-89D6-E7C9BB4343D1}" srcOrd="0" destOrd="0" presId="urn:microsoft.com/office/officeart/2005/8/layout/radial1"/>
    <dgm:cxn modelId="{34CCF9D9-2424-4D69-B7DD-A17A55EED5C0}" type="presOf" srcId="{E879FBFD-F7CB-4FD5-85F2-C47149C10A71}" destId="{854AA690-5CA4-4C2B-81AE-EC760D5C9C0E}" srcOrd="0" destOrd="0" presId="urn:microsoft.com/office/officeart/2005/8/layout/radial1"/>
    <dgm:cxn modelId="{010251E1-4A15-4578-A179-BDBE878C8890}" srcId="{E879FBFD-F7CB-4FD5-85F2-C47149C10A71}" destId="{EBED3B00-855B-4948-8E72-4295AA85250C}" srcOrd="1" destOrd="0" parTransId="{6AD3561D-0388-4700-BE5F-CEC42CD1E49E}" sibTransId="{7F95B0C0-1438-4321-B0B2-F5B1925BD156}"/>
    <dgm:cxn modelId="{6BD0B6EB-4FE6-4865-87FC-714B50E7102F}" type="presOf" srcId="{A1D8BCEB-4289-4CDE-8C90-7405C80B2C9D}" destId="{CF737A28-2952-4D9F-ACB5-3618C8344549}" srcOrd="0" destOrd="0" presId="urn:microsoft.com/office/officeart/2005/8/layout/radial1"/>
    <dgm:cxn modelId="{CD3249F6-88EC-4EB4-BC9C-E3DB1DA6EDED}" type="presOf" srcId="{36261CEF-923C-4FEC-BA1C-D6D7EB232A43}" destId="{B132A8C1-C63B-4B14-8010-DDD9A43092F1}" srcOrd="0" destOrd="0" presId="urn:microsoft.com/office/officeart/2005/8/layout/radial1"/>
    <dgm:cxn modelId="{3F8B83F0-68CC-4AD5-B635-822D3680DDEB}" type="presParOf" srcId="{1F71C46D-4E71-4058-AF9B-606C0D138812}" destId="{854AA690-5CA4-4C2B-81AE-EC760D5C9C0E}" srcOrd="0" destOrd="0" presId="urn:microsoft.com/office/officeart/2005/8/layout/radial1"/>
    <dgm:cxn modelId="{425FF5BB-428E-4E4A-AF95-18EBCAD3CFFF}" type="presParOf" srcId="{1F71C46D-4E71-4058-AF9B-606C0D138812}" destId="{D30524CF-B665-4910-A69B-4D9F3FCE6EED}" srcOrd="1" destOrd="0" presId="urn:microsoft.com/office/officeart/2005/8/layout/radial1"/>
    <dgm:cxn modelId="{B17DCA50-5A5D-462F-A531-09661BAA97A5}" type="presParOf" srcId="{D30524CF-B665-4910-A69B-4D9F3FCE6EED}" destId="{FCF41F7C-031C-4065-A1FE-BE2D73DE304C}" srcOrd="0" destOrd="0" presId="urn:microsoft.com/office/officeart/2005/8/layout/radial1"/>
    <dgm:cxn modelId="{DF343BF0-DB22-41B9-A13C-6EB380F50051}" type="presParOf" srcId="{1F71C46D-4E71-4058-AF9B-606C0D138812}" destId="{0EC07D09-B87A-4E17-9FFA-9C7625846410}" srcOrd="2" destOrd="0" presId="urn:microsoft.com/office/officeart/2005/8/layout/radial1"/>
    <dgm:cxn modelId="{A86F4C57-0798-43D4-B9EE-DA5097E0E21D}" type="presParOf" srcId="{1F71C46D-4E71-4058-AF9B-606C0D138812}" destId="{E0C56229-2613-4FE7-8D2B-9D13F4FE7094}" srcOrd="3" destOrd="0" presId="urn:microsoft.com/office/officeart/2005/8/layout/radial1"/>
    <dgm:cxn modelId="{E00A5436-8B40-4351-9465-9C3C284B471C}" type="presParOf" srcId="{E0C56229-2613-4FE7-8D2B-9D13F4FE7094}" destId="{D33F2784-E099-4941-998A-47995A2454A9}" srcOrd="0" destOrd="0" presId="urn:microsoft.com/office/officeart/2005/8/layout/radial1"/>
    <dgm:cxn modelId="{F7B0D59C-1CFA-41DB-8F8D-999815D6DEE2}" type="presParOf" srcId="{1F71C46D-4E71-4058-AF9B-606C0D138812}" destId="{28D48A32-81DC-47DE-860F-6108C1BDF13A}" srcOrd="4" destOrd="0" presId="urn:microsoft.com/office/officeart/2005/8/layout/radial1"/>
    <dgm:cxn modelId="{4EF5AB99-9DBD-4324-8356-61CB54474B81}" type="presParOf" srcId="{1F71C46D-4E71-4058-AF9B-606C0D138812}" destId="{B132A8C1-C63B-4B14-8010-DDD9A43092F1}" srcOrd="5" destOrd="0" presId="urn:microsoft.com/office/officeart/2005/8/layout/radial1"/>
    <dgm:cxn modelId="{F00BB337-4689-4E71-B4BB-3C70B0624F13}" type="presParOf" srcId="{B132A8C1-C63B-4B14-8010-DDD9A43092F1}" destId="{BE486A5D-A20B-4E93-9BD0-3B2BB222A8A3}" srcOrd="0" destOrd="0" presId="urn:microsoft.com/office/officeart/2005/8/layout/radial1"/>
    <dgm:cxn modelId="{09D885B9-95DA-4610-847C-CFB312CDB27E}" type="presParOf" srcId="{1F71C46D-4E71-4058-AF9B-606C0D138812}" destId="{8659D253-969F-4EE6-9509-C63A80963C15}" srcOrd="6" destOrd="0" presId="urn:microsoft.com/office/officeart/2005/8/layout/radial1"/>
    <dgm:cxn modelId="{55AC53E8-5394-4D0F-AFDF-81BBAA2E9D92}" type="presParOf" srcId="{1F71C46D-4E71-4058-AF9B-606C0D138812}" destId="{74606E5E-AEF9-41E9-89D6-E7C9BB4343D1}" srcOrd="7" destOrd="0" presId="urn:microsoft.com/office/officeart/2005/8/layout/radial1"/>
    <dgm:cxn modelId="{25E6352B-E7C8-441B-B5B1-A35DCEDBC4FD}" type="presParOf" srcId="{74606E5E-AEF9-41E9-89D6-E7C9BB4343D1}" destId="{E80BFFB6-2A9B-40EA-87B5-006E73CC2A84}" srcOrd="0" destOrd="0" presId="urn:microsoft.com/office/officeart/2005/8/layout/radial1"/>
    <dgm:cxn modelId="{D3125DE4-01D2-4C38-97C7-8A509FD502AB}" type="presParOf" srcId="{1F71C46D-4E71-4058-AF9B-606C0D138812}" destId="{AE71F96A-BD81-4B4C-82EA-31D832936BA1}" srcOrd="8" destOrd="0" presId="urn:microsoft.com/office/officeart/2005/8/layout/radial1"/>
    <dgm:cxn modelId="{A080D69F-5A5D-4426-9A2F-9A859E0FE288}" type="presParOf" srcId="{1F71C46D-4E71-4058-AF9B-606C0D138812}" destId="{663C396B-7CF9-4B8B-9891-C26614383447}" srcOrd="9" destOrd="0" presId="urn:microsoft.com/office/officeart/2005/8/layout/radial1"/>
    <dgm:cxn modelId="{579CC63C-9D6F-4457-B7EF-A3FF22952E05}" type="presParOf" srcId="{663C396B-7CF9-4B8B-9891-C26614383447}" destId="{BC882DEC-B9F8-40D2-843C-616563AC5953}" srcOrd="0" destOrd="0" presId="urn:microsoft.com/office/officeart/2005/8/layout/radial1"/>
    <dgm:cxn modelId="{D27A4E27-F6EC-428C-A374-F0E7DA791171}" type="presParOf" srcId="{1F71C46D-4E71-4058-AF9B-606C0D138812}" destId="{CF737A28-2952-4D9F-ACB5-3618C8344549}" srcOrd="10" destOrd="0" presId="urn:microsoft.com/office/officeart/2005/8/layout/radial1"/>
    <dgm:cxn modelId="{63FC92FC-A430-4AC7-8BB9-7C676DBF344C}" type="presParOf" srcId="{1F71C46D-4E71-4058-AF9B-606C0D138812}" destId="{CF0ECCFB-5C3A-4E26-A6A1-9C92D6145133}" srcOrd="11" destOrd="0" presId="urn:microsoft.com/office/officeart/2005/8/layout/radial1"/>
    <dgm:cxn modelId="{C30570DC-D2BC-4713-9746-4ED42A76CACA}" type="presParOf" srcId="{CF0ECCFB-5C3A-4E26-A6A1-9C92D6145133}" destId="{11E76B07-6C70-486F-AB59-D3AD9A127579}" srcOrd="0" destOrd="0" presId="urn:microsoft.com/office/officeart/2005/8/layout/radial1"/>
    <dgm:cxn modelId="{B07053FB-2C58-4B69-B207-351EE6F26896}" type="presParOf" srcId="{1F71C46D-4E71-4058-AF9B-606C0D138812}" destId="{D4951021-6CF3-4110-BDDC-B17950BCF80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2D1E5-E674-48B8-B078-0A20EDFDB2E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75F854-77F4-4EFA-9B6A-23C5DB74AC2A}">
      <dgm:prSet phldrT="[Texte]"/>
      <dgm:spPr/>
      <dgm:t>
        <a:bodyPr/>
        <a:lstStyle/>
        <a:p>
          <a:r>
            <a:rPr lang="fr-FR" dirty="0"/>
            <a:t>30 à 40 Contributeurs</a:t>
          </a:r>
        </a:p>
        <a:p>
          <a:r>
            <a:rPr lang="fr-FR" dirty="0"/>
            <a:t>+</a:t>
          </a:r>
        </a:p>
        <a:p>
          <a:r>
            <a:rPr lang="fr-FR" dirty="0"/>
            <a:t>2 Stagiaires</a:t>
          </a:r>
        </a:p>
      </dgm:t>
    </dgm:pt>
    <dgm:pt modelId="{1C0E6B5D-7C98-458E-A270-E7B13BA76F83}" type="parTrans" cxnId="{9DF9B349-7BA9-4E35-B8C6-B4D0C6B50EA1}">
      <dgm:prSet/>
      <dgm:spPr/>
      <dgm:t>
        <a:bodyPr/>
        <a:lstStyle/>
        <a:p>
          <a:endParaRPr lang="fr-FR"/>
        </a:p>
      </dgm:t>
    </dgm:pt>
    <dgm:pt modelId="{B1E72DFB-893B-46D7-BF5A-30F228C2100A}" type="sibTrans" cxnId="{9DF9B349-7BA9-4E35-B8C6-B4D0C6B50EA1}">
      <dgm:prSet/>
      <dgm:spPr/>
      <dgm:t>
        <a:bodyPr/>
        <a:lstStyle/>
        <a:p>
          <a:endParaRPr lang="fr-FR"/>
        </a:p>
      </dgm:t>
    </dgm:pt>
    <dgm:pt modelId="{8119E7F5-E43A-4841-A8CF-48697C5AF1CA}">
      <dgm:prSet phldrT="[Texte]"/>
      <dgm:spPr/>
      <dgm:t>
        <a:bodyPr/>
        <a:lstStyle/>
        <a:p>
          <a:r>
            <a:rPr lang="fr-FR" dirty="0"/>
            <a:t>14 monographies Rhopalocères</a:t>
          </a:r>
        </a:p>
      </dgm:t>
    </dgm:pt>
    <dgm:pt modelId="{AE3F093E-D6B5-4FEF-9976-C755B458FC17}" type="parTrans" cxnId="{3A600C13-0664-4819-A8FD-8DF3BAE68EB8}">
      <dgm:prSet/>
      <dgm:spPr/>
      <dgm:t>
        <a:bodyPr/>
        <a:lstStyle/>
        <a:p>
          <a:endParaRPr lang="fr-FR"/>
        </a:p>
      </dgm:t>
    </dgm:pt>
    <dgm:pt modelId="{5E5A0509-63DE-4967-A7B7-78FC7C53DA75}" type="sibTrans" cxnId="{3A600C13-0664-4819-A8FD-8DF3BAE68EB8}">
      <dgm:prSet/>
      <dgm:spPr/>
      <dgm:t>
        <a:bodyPr/>
        <a:lstStyle/>
        <a:p>
          <a:endParaRPr lang="fr-FR"/>
        </a:p>
      </dgm:t>
    </dgm:pt>
    <dgm:pt modelId="{F8D68F46-E8FE-4CF1-9DA3-AF109F616704}">
      <dgm:prSet phldrT="[Texte]"/>
      <dgm:spPr/>
      <dgm:t>
        <a:bodyPr/>
        <a:lstStyle/>
        <a:p>
          <a:r>
            <a:rPr lang="fr-FR" dirty="0"/>
            <a:t>4 monographies Hétérocères</a:t>
          </a:r>
        </a:p>
      </dgm:t>
    </dgm:pt>
    <dgm:pt modelId="{821A233F-0814-48C7-882A-3AA5814124FC}" type="parTrans" cxnId="{F456A628-B4BB-4F1F-A7FB-779DBBF546E9}">
      <dgm:prSet/>
      <dgm:spPr/>
      <dgm:t>
        <a:bodyPr/>
        <a:lstStyle/>
        <a:p>
          <a:endParaRPr lang="fr-FR"/>
        </a:p>
      </dgm:t>
    </dgm:pt>
    <dgm:pt modelId="{7FB7D386-B1CA-4F8D-BDDE-B82643F4D15A}" type="sibTrans" cxnId="{F456A628-B4BB-4F1F-A7FB-779DBBF546E9}">
      <dgm:prSet/>
      <dgm:spPr/>
      <dgm:t>
        <a:bodyPr/>
        <a:lstStyle/>
        <a:p>
          <a:endParaRPr lang="fr-FR"/>
        </a:p>
      </dgm:t>
    </dgm:pt>
    <dgm:pt modelId="{7103F4AD-5ADA-4953-8F4F-D0EC10045CC7}">
      <dgm:prSet phldrT="[Texte]"/>
      <dgm:spPr/>
      <dgm:t>
        <a:bodyPr/>
        <a:lstStyle/>
        <a:p>
          <a:r>
            <a:rPr lang="fr-FR" dirty="0"/>
            <a:t>292 photos</a:t>
          </a:r>
        </a:p>
      </dgm:t>
    </dgm:pt>
    <dgm:pt modelId="{E4AE9C07-70DD-4326-B385-B862FD27BDC8}" type="parTrans" cxnId="{FFCA5FD5-6B40-42FC-96AF-B144D70F3375}">
      <dgm:prSet/>
      <dgm:spPr/>
      <dgm:t>
        <a:bodyPr/>
        <a:lstStyle/>
        <a:p>
          <a:endParaRPr lang="fr-FR"/>
        </a:p>
      </dgm:t>
    </dgm:pt>
    <dgm:pt modelId="{53959244-E66F-4B24-BD01-8DB37946C144}" type="sibTrans" cxnId="{FFCA5FD5-6B40-42FC-96AF-B144D70F3375}">
      <dgm:prSet/>
      <dgm:spPr/>
      <dgm:t>
        <a:bodyPr/>
        <a:lstStyle/>
        <a:p>
          <a:endParaRPr lang="fr-FR"/>
        </a:p>
      </dgm:t>
    </dgm:pt>
    <dgm:pt modelId="{23B89425-C29E-449D-A676-0D95E4A891A3}">
      <dgm:prSet phldrT="[Texte]"/>
      <dgm:spPr/>
      <dgm:t>
        <a:bodyPr/>
        <a:lstStyle/>
        <a:p>
          <a:r>
            <a:rPr lang="fr-FR" dirty="0"/>
            <a:t>0 textes généraux</a:t>
          </a:r>
        </a:p>
      </dgm:t>
    </dgm:pt>
    <dgm:pt modelId="{858419A4-C20C-45EB-85DF-42556B002CB0}" type="parTrans" cxnId="{DEC5085B-8A10-45E6-8687-558F6030247F}">
      <dgm:prSet/>
      <dgm:spPr/>
      <dgm:t>
        <a:bodyPr/>
        <a:lstStyle/>
        <a:p>
          <a:endParaRPr lang="fr-FR"/>
        </a:p>
      </dgm:t>
    </dgm:pt>
    <dgm:pt modelId="{63A5DBDF-BE64-47EE-A19D-ACBCC5821467}" type="sibTrans" cxnId="{DEC5085B-8A10-45E6-8687-558F6030247F}">
      <dgm:prSet/>
      <dgm:spPr/>
      <dgm:t>
        <a:bodyPr/>
        <a:lstStyle/>
        <a:p>
          <a:endParaRPr lang="fr-FR"/>
        </a:p>
      </dgm:t>
    </dgm:pt>
    <dgm:pt modelId="{C74DC609-48F7-4328-BDC8-5EB366E49A79}" type="pres">
      <dgm:prSet presAssocID="{FD92D1E5-E674-48B8-B078-0A20EDFDB2E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A31449-072E-4AE2-94D8-552DB5DB1F26}" type="pres">
      <dgm:prSet presAssocID="{FD92D1E5-E674-48B8-B078-0A20EDFDB2ED}" presName="matrix" presStyleCnt="0"/>
      <dgm:spPr/>
    </dgm:pt>
    <dgm:pt modelId="{09BBBDFC-CAB5-4361-BF20-E9E9B96E5176}" type="pres">
      <dgm:prSet presAssocID="{FD92D1E5-E674-48B8-B078-0A20EDFDB2ED}" presName="tile1" presStyleLbl="node1" presStyleIdx="0" presStyleCnt="4"/>
      <dgm:spPr/>
    </dgm:pt>
    <dgm:pt modelId="{A524E07A-1458-4CF5-A829-7106F41060CD}" type="pres">
      <dgm:prSet presAssocID="{FD92D1E5-E674-48B8-B078-0A20EDFDB2E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E38A05-0E16-4843-82B8-17FA88CC377E}" type="pres">
      <dgm:prSet presAssocID="{FD92D1E5-E674-48B8-B078-0A20EDFDB2ED}" presName="tile2" presStyleLbl="node1" presStyleIdx="1" presStyleCnt="4"/>
      <dgm:spPr/>
    </dgm:pt>
    <dgm:pt modelId="{FA41DEC5-D9A2-42C8-9517-530F41AFCA9A}" type="pres">
      <dgm:prSet presAssocID="{FD92D1E5-E674-48B8-B078-0A20EDFDB2E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5F5708B-7748-443A-9497-B207C7FA0AB4}" type="pres">
      <dgm:prSet presAssocID="{FD92D1E5-E674-48B8-B078-0A20EDFDB2ED}" presName="tile3" presStyleLbl="node1" presStyleIdx="2" presStyleCnt="4"/>
      <dgm:spPr/>
    </dgm:pt>
    <dgm:pt modelId="{F040A422-2E7A-4334-BF4D-43B8287C645F}" type="pres">
      <dgm:prSet presAssocID="{FD92D1E5-E674-48B8-B078-0A20EDFDB2E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1CAC309-8B36-4912-8610-9AE9BF9676C4}" type="pres">
      <dgm:prSet presAssocID="{FD92D1E5-E674-48B8-B078-0A20EDFDB2ED}" presName="tile4" presStyleLbl="node1" presStyleIdx="3" presStyleCnt="4"/>
      <dgm:spPr/>
    </dgm:pt>
    <dgm:pt modelId="{0A0C684F-3D1E-464F-B8FB-CAF98ECAF50E}" type="pres">
      <dgm:prSet presAssocID="{FD92D1E5-E674-48B8-B078-0A20EDFDB2E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6086314-E405-45B2-AF05-507ECAB1866A}" type="pres">
      <dgm:prSet presAssocID="{FD92D1E5-E674-48B8-B078-0A20EDFDB2ED}" presName="centerTile" presStyleLbl="fgShp" presStyleIdx="0" presStyleCnt="1" custScaleX="139078" custScaleY="141709">
        <dgm:presLayoutVars>
          <dgm:chMax val="0"/>
          <dgm:chPref val="0"/>
        </dgm:presLayoutVars>
      </dgm:prSet>
      <dgm:spPr/>
    </dgm:pt>
  </dgm:ptLst>
  <dgm:cxnLst>
    <dgm:cxn modelId="{9AF96D0B-8C42-46DB-9118-71B354E9149B}" type="presOf" srcId="{7103F4AD-5ADA-4953-8F4F-D0EC10045CC7}" destId="{F040A422-2E7A-4334-BF4D-43B8287C645F}" srcOrd="1" destOrd="0" presId="urn:microsoft.com/office/officeart/2005/8/layout/matrix1"/>
    <dgm:cxn modelId="{3A600C13-0664-4819-A8FD-8DF3BAE68EB8}" srcId="{8A75F854-77F4-4EFA-9B6A-23C5DB74AC2A}" destId="{8119E7F5-E43A-4841-A8CF-48697C5AF1CA}" srcOrd="0" destOrd="0" parTransId="{AE3F093E-D6B5-4FEF-9976-C755B458FC17}" sibTransId="{5E5A0509-63DE-4967-A7B7-78FC7C53DA75}"/>
    <dgm:cxn modelId="{04ACCC1D-C55A-4CA3-873E-B24AD994DDB0}" type="presOf" srcId="{8119E7F5-E43A-4841-A8CF-48697C5AF1CA}" destId="{09BBBDFC-CAB5-4361-BF20-E9E9B96E5176}" srcOrd="0" destOrd="0" presId="urn:microsoft.com/office/officeart/2005/8/layout/matrix1"/>
    <dgm:cxn modelId="{F456A628-B4BB-4F1F-A7FB-779DBBF546E9}" srcId="{8A75F854-77F4-4EFA-9B6A-23C5DB74AC2A}" destId="{F8D68F46-E8FE-4CF1-9DA3-AF109F616704}" srcOrd="1" destOrd="0" parTransId="{821A233F-0814-48C7-882A-3AA5814124FC}" sibTransId="{7FB7D386-B1CA-4F8D-BDDE-B82643F4D15A}"/>
    <dgm:cxn modelId="{E54A632F-86A5-4974-9BBD-A1F25D0379E3}" type="presOf" srcId="{8119E7F5-E43A-4841-A8CF-48697C5AF1CA}" destId="{A524E07A-1458-4CF5-A829-7106F41060CD}" srcOrd="1" destOrd="0" presId="urn:microsoft.com/office/officeart/2005/8/layout/matrix1"/>
    <dgm:cxn modelId="{126E4240-D318-43F4-BAE2-B5903663830D}" type="presOf" srcId="{FD92D1E5-E674-48B8-B078-0A20EDFDB2ED}" destId="{C74DC609-48F7-4328-BDC8-5EB366E49A79}" srcOrd="0" destOrd="0" presId="urn:microsoft.com/office/officeart/2005/8/layout/matrix1"/>
    <dgm:cxn modelId="{DEC5085B-8A10-45E6-8687-558F6030247F}" srcId="{8A75F854-77F4-4EFA-9B6A-23C5DB74AC2A}" destId="{23B89425-C29E-449D-A676-0D95E4A891A3}" srcOrd="3" destOrd="0" parTransId="{858419A4-C20C-45EB-85DF-42556B002CB0}" sibTransId="{63A5DBDF-BE64-47EE-A19D-ACBCC5821467}"/>
    <dgm:cxn modelId="{9DF9B349-7BA9-4E35-B8C6-B4D0C6B50EA1}" srcId="{FD92D1E5-E674-48B8-B078-0A20EDFDB2ED}" destId="{8A75F854-77F4-4EFA-9B6A-23C5DB74AC2A}" srcOrd="0" destOrd="0" parTransId="{1C0E6B5D-7C98-458E-A270-E7B13BA76F83}" sibTransId="{B1E72DFB-893B-46D7-BF5A-30F228C2100A}"/>
    <dgm:cxn modelId="{19EB9D4E-379B-4290-918C-3A0322399A0E}" type="presOf" srcId="{F8D68F46-E8FE-4CF1-9DA3-AF109F616704}" destId="{FA41DEC5-D9A2-42C8-9517-530F41AFCA9A}" srcOrd="1" destOrd="0" presId="urn:microsoft.com/office/officeart/2005/8/layout/matrix1"/>
    <dgm:cxn modelId="{B0C0BBA5-BB38-4FBA-9183-A1687C27CB5C}" type="presOf" srcId="{23B89425-C29E-449D-A676-0D95E4A891A3}" destId="{D1CAC309-8B36-4912-8610-9AE9BF9676C4}" srcOrd="0" destOrd="0" presId="urn:microsoft.com/office/officeart/2005/8/layout/matrix1"/>
    <dgm:cxn modelId="{FD0570C7-1739-443A-9FE5-E8A8647CC093}" type="presOf" srcId="{8A75F854-77F4-4EFA-9B6A-23C5DB74AC2A}" destId="{06086314-E405-45B2-AF05-507ECAB1866A}" srcOrd="0" destOrd="0" presId="urn:microsoft.com/office/officeart/2005/8/layout/matrix1"/>
    <dgm:cxn modelId="{66EB90CB-7E54-4ED5-943A-61CBCBE09BE3}" type="presOf" srcId="{F8D68F46-E8FE-4CF1-9DA3-AF109F616704}" destId="{E4E38A05-0E16-4843-82B8-17FA88CC377E}" srcOrd="0" destOrd="0" presId="urn:microsoft.com/office/officeart/2005/8/layout/matrix1"/>
    <dgm:cxn modelId="{FFCA5FD5-6B40-42FC-96AF-B144D70F3375}" srcId="{8A75F854-77F4-4EFA-9B6A-23C5DB74AC2A}" destId="{7103F4AD-5ADA-4953-8F4F-D0EC10045CC7}" srcOrd="2" destOrd="0" parTransId="{E4AE9C07-70DD-4326-B385-B862FD27BDC8}" sibTransId="{53959244-E66F-4B24-BD01-8DB37946C144}"/>
    <dgm:cxn modelId="{9012D8E1-9F54-4271-AFDF-A88B48E34A5C}" type="presOf" srcId="{23B89425-C29E-449D-A676-0D95E4A891A3}" destId="{0A0C684F-3D1E-464F-B8FB-CAF98ECAF50E}" srcOrd="1" destOrd="0" presId="urn:microsoft.com/office/officeart/2005/8/layout/matrix1"/>
    <dgm:cxn modelId="{45A3BBFA-B07D-4278-B8C4-56505A37CE3B}" type="presOf" srcId="{7103F4AD-5ADA-4953-8F4F-D0EC10045CC7}" destId="{95F5708B-7748-443A-9497-B207C7FA0AB4}" srcOrd="0" destOrd="0" presId="urn:microsoft.com/office/officeart/2005/8/layout/matrix1"/>
    <dgm:cxn modelId="{3E84734A-4B75-41F0-814C-E141C28DBD51}" type="presParOf" srcId="{C74DC609-48F7-4328-BDC8-5EB366E49A79}" destId="{0EA31449-072E-4AE2-94D8-552DB5DB1F26}" srcOrd="0" destOrd="0" presId="urn:microsoft.com/office/officeart/2005/8/layout/matrix1"/>
    <dgm:cxn modelId="{9ECBE029-9335-4B9E-90E9-D4E0BAD091A2}" type="presParOf" srcId="{0EA31449-072E-4AE2-94D8-552DB5DB1F26}" destId="{09BBBDFC-CAB5-4361-BF20-E9E9B96E5176}" srcOrd="0" destOrd="0" presId="urn:microsoft.com/office/officeart/2005/8/layout/matrix1"/>
    <dgm:cxn modelId="{653C335A-A156-4044-8123-8B747DD263AB}" type="presParOf" srcId="{0EA31449-072E-4AE2-94D8-552DB5DB1F26}" destId="{A524E07A-1458-4CF5-A829-7106F41060CD}" srcOrd="1" destOrd="0" presId="urn:microsoft.com/office/officeart/2005/8/layout/matrix1"/>
    <dgm:cxn modelId="{1BFED9D7-ACCE-425E-B289-609E0235C305}" type="presParOf" srcId="{0EA31449-072E-4AE2-94D8-552DB5DB1F26}" destId="{E4E38A05-0E16-4843-82B8-17FA88CC377E}" srcOrd="2" destOrd="0" presId="urn:microsoft.com/office/officeart/2005/8/layout/matrix1"/>
    <dgm:cxn modelId="{81DF1D46-38B0-48B1-A777-9EA300BFF3B7}" type="presParOf" srcId="{0EA31449-072E-4AE2-94D8-552DB5DB1F26}" destId="{FA41DEC5-D9A2-42C8-9517-530F41AFCA9A}" srcOrd="3" destOrd="0" presId="urn:microsoft.com/office/officeart/2005/8/layout/matrix1"/>
    <dgm:cxn modelId="{0E43397F-7A04-4DBD-B1B8-4340E2BE2F8E}" type="presParOf" srcId="{0EA31449-072E-4AE2-94D8-552DB5DB1F26}" destId="{95F5708B-7748-443A-9497-B207C7FA0AB4}" srcOrd="4" destOrd="0" presId="urn:microsoft.com/office/officeart/2005/8/layout/matrix1"/>
    <dgm:cxn modelId="{609C2221-C105-4471-ADDF-872652ADEEC8}" type="presParOf" srcId="{0EA31449-072E-4AE2-94D8-552DB5DB1F26}" destId="{F040A422-2E7A-4334-BF4D-43B8287C645F}" srcOrd="5" destOrd="0" presId="urn:microsoft.com/office/officeart/2005/8/layout/matrix1"/>
    <dgm:cxn modelId="{AB94558A-4451-4A28-BBA3-AD8685C7B76B}" type="presParOf" srcId="{0EA31449-072E-4AE2-94D8-552DB5DB1F26}" destId="{D1CAC309-8B36-4912-8610-9AE9BF9676C4}" srcOrd="6" destOrd="0" presId="urn:microsoft.com/office/officeart/2005/8/layout/matrix1"/>
    <dgm:cxn modelId="{7E75B078-4CB2-47EE-9A07-F98D6AF8808F}" type="presParOf" srcId="{0EA31449-072E-4AE2-94D8-552DB5DB1F26}" destId="{0A0C684F-3D1E-464F-B8FB-CAF98ECAF50E}" srcOrd="7" destOrd="0" presId="urn:microsoft.com/office/officeart/2005/8/layout/matrix1"/>
    <dgm:cxn modelId="{89FF7F58-4CC3-41B6-8AAC-2917B268B118}" type="presParOf" srcId="{C74DC609-48F7-4328-BDC8-5EB366E49A79}" destId="{06086314-E405-45B2-AF05-507ECAB1866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AA690-5CA4-4C2B-81AE-EC760D5C9C0E}">
      <dsp:nvSpPr>
        <dsp:cNvPr id="0" name=""/>
        <dsp:cNvSpPr/>
      </dsp:nvSpPr>
      <dsp:spPr>
        <a:xfrm>
          <a:off x="1777024" y="2147706"/>
          <a:ext cx="1557700" cy="155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Commissions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+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Coordination salariés</a:t>
          </a:r>
        </a:p>
      </dsp:txBody>
      <dsp:txXfrm>
        <a:off x="2005144" y="2375826"/>
        <a:ext cx="1101460" cy="1101460"/>
      </dsp:txXfrm>
    </dsp:sp>
    <dsp:sp modelId="{D30524CF-B665-4910-A69B-4D9F3FCE6EED}">
      <dsp:nvSpPr>
        <dsp:cNvPr id="0" name=""/>
        <dsp:cNvSpPr/>
      </dsp:nvSpPr>
      <dsp:spPr>
        <a:xfrm rot="16200000">
          <a:off x="2320277" y="1884683"/>
          <a:ext cx="47119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7119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544095" y="1900328"/>
        <a:ext cx="23559" cy="23559"/>
      </dsp:txXfrm>
    </dsp:sp>
    <dsp:sp modelId="{0EC07D09-B87A-4E17-9FFA-9C7625846410}">
      <dsp:nvSpPr>
        <dsp:cNvPr id="0" name=""/>
        <dsp:cNvSpPr/>
      </dsp:nvSpPr>
      <dsp:spPr>
        <a:xfrm>
          <a:off x="1777024" y="118810"/>
          <a:ext cx="1557700" cy="155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Rédacteurs (210 monographies, des textes généraux, …)</a:t>
          </a:r>
        </a:p>
      </dsp:txBody>
      <dsp:txXfrm>
        <a:off x="2005144" y="346930"/>
        <a:ext cx="1101460" cy="1101460"/>
      </dsp:txXfrm>
    </dsp:sp>
    <dsp:sp modelId="{E0C56229-2613-4FE7-8D2B-9D13F4FE7094}">
      <dsp:nvSpPr>
        <dsp:cNvPr id="0" name=""/>
        <dsp:cNvSpPr/>
      </dsp:nvSpPr>
      <dsp:spPr>
        <a:xfrm rot="19800000">
          <a:off x="3198815" y="2391906"/>
          <a:ext cx="47119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7119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422632" y="2407552"/>
        <a:ext cx="23559" cy="23559"/>
      </dsp:txXfrm>
    </dsp:sp>
    <dsp:sp modelId="{28D48A32-81DC-47DE-860F-6108C1BDF13A}">
      <dsp:nvSpPr>
        <dsp:cNvPr id="0" name=""/>
        <dsp:cNvSpPr/>
      </dsp:nvSpPr>
      <dsp:spPr>
        <a:xfrm>
          <a:off x="3534099" y="1133258"/>
          <a:ext cx="1557700" cy="155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 Relecteurs</a:t>
          </a:r>
        </a:p>
      </dsp:txBody>
      <dsp:txXfrm>
        <a:off x="3762219" y="1361378"/>
        <a:ext cx="1101460" cy="1101460"/>
      </dsp:txXfrm>
    </dsp:sp>
    <dsp:sp modelId="{B132A8C1-C63B-4B14-8010-DDD9A43092F1}">
      <dsp:nvSpPr>
        <dsp:cNvPr id="0" name=""/>
        <dsp:cNvSpPr/>
      </dsp:nvSpPr>
      <dsp:spPr>
        <a:xfrm rot="1800000">
          <a:off x="3198815" y="3406354"/>
          <a:ext cx="47119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7119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422632" y="3422000"/>
        <a:ext cx="23559" cy="23559"/>
      </dsp:txXfrm>
    </dsp:sp>
    <dsp:sp modelId="{8659D253-969F-4EE6-9509-C63A80963C15}">
      <dsp:nvSpPr>
        <dsp:cNvPr id="0" name=""/>
        <dsp:cNvSpPr/>
      </dsp:nvSpPr>
      <dsp:spPr>
        <a:xfrm>
          <a:off x="3534099" y="3162153"/>
          <a:ext cx="1557700" cy="155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Dessinateurs</a:t>
          </a:r>
        </a:p>
      </dsp:txBody>
      <dsp:txXfrm>
        <a:off x="3762219" y="3390273"/>
        <a:ext cx="1101460" cy="1101460"/>
      </dsp:txXfrm>
    </dsp:sp>
    <dsp:sp modelId="{74606E5E-AEF9-41E9-89D6-E7C9BB4343D1}">
      <dsp:nvSpPr>
        <dsp:cNvPr id="0" name=""/>
        <dsp:cNvSpPr/>
      </dsp:nvSpPr>
      <dsp:spPr>
        <a:xfrm rot="5400000">
          <a:off x="2320277" y="3913578"/>
          <a:ext cx="47119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7119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544095" y="3929224"/>
        <a:ext cx="23559" cy="23559"/>
      </dsp:txXfrm>
    </dsp:sp>
    <dsp:sp modelId="{AE71F96A-BD81-4B4C-82EA-31D832936BA1}">
      <dsp:nvSpPr>
        <dsp:cNvPr id="0" name=""/>
        <dsp:cNvSpPr/>
      </dsp:nvSpPr>
      <dsp:spPr>
        <a:xfrm>
          <a:off x="1777024" y="4176601"/>
          <a:ext cx="1557700" cy="155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Cartographes</a:t>
          </a:r>
        </a:p>
      </dsp:txBody>
      <dsp:txXfrm>
        <a:off x="2005144" y="4404721"/>
        <a:ext cx="1101460" cy="1101460"/>
      </dsp:txXfrm>
    </dsp:sp>
    <dsp:sp modelId="{663C396B-7CF9-4B8B-9891-C26614383447}">
      <dsp:nvSpPr>
        <dsp:cNvPr id="0" name=""/>
        <dsp:cNvSpPr/>
      </dsp:nvSpPr>
      <dsp:spPr>
        <a:xfrm rot="9000000">
          <a:off x="1441739" y="3406354"/>
          <a:ext cx="47119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7119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1665557" y="3422000"/>
        <a:ext cx="23559" cy="23559"/>
      </dsp:txXfrm>
    </dsp:sp>
    <dsp:sp modelId="{CF737A28-2952-4D9F-ACB5-3618C8344549}">
      <dsp:nvSpPr>
        <dsp:cNvPr id="0" name=""/>
        <dsp:cNvSpPr/>
      </dsp:nvSpPr>
      <dsp:spPr>
        <a:xfrm>
          <a:off x="19949" y="3162153"/>
          <a:ext cx="1557700" cy="155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Bénévoles pour compléter les données de terrain</a:t>
          </a:r>
          <a:endParaRPr lang="fr-FR" sz="1400" kern="1200" dirty="0"/>
        </a:p>
      </dsp:txBody>
      <dsp:txXfrm>
        <a:off x="248069" y="3390273"/>
        <a:ext cx="1101460" cy="1101460"/>
      </dsp:txXfrm>
    </dsp:sp>
    <dsp:sp modelId="{CF0ECCFB-5C3A-4E26-A6A1-9C92D6145133}">
      <dsp:nvSpPr>
        <dsp:cNvPr id="0" name=""/>
        <dsp:cNvSpPr/>
      </dsp:nvSpPr>
      <dsp:spPr>
        <a:xfrm rot="12600000">
          <a:off x="1441739" y="2391906"/>
          <a:ext cx="47119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7119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1665557" y="2407552"/>
        <a:ext cx="23559" cy="23559"/>
      </dsp:txXfrm>
    </dsp:sp>
    <dsp:sp modelId="{D4951021-6CF3-4110-BDDC-B17950BCF803}">
      <dsp:nvSpPr>
        <dsp:cNvPr id="0" name=""/>
        <dsp:cNvSpPr/>
      </dsp:nvSpPr>
      <dsp:spPr>
        <a:xfrm>
          <a:off x="19949" y="1133258"/>
          <a:ext cx="1557700" cy="155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Photographes</a:t>
          </a:r>
        </a:p>
      </dsp:txBody>
      <dsp:txXfrm>
        <a:off x="248069" y="1361378"/>
        <a:ext cx="1101460" cy="1101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BBDFC-CAB5-4361-BF20-E9E9B96E5176}">
      <dsp:nvSpPr>
        <dsp:cNvPr id="0" name=""/>
        <dsp:cNvSpPr/>
      </dsp:nvSpPr>
      <dsp:spPr>
        <a:xfrm rot="16200000">
          <a:off x="-167648" y="167648"/>
          <a:ext cx="2392697" cy="2057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14 monographies Rhopalocères</a:t>
          </a:r>
        </a:p>
      </dsp:txBody>
      <dsp:txXfrm rot="5400000">
        <a:off x="0" y="0"/>
        <a:ext cx="2057400" cy="1794523"/>
      </dsp:txXfrm>
    </dsp:sp>
    <dsp:sp modelId="{E4E38A05-0E16-4843-82B8-17FA88CC377E}">
      <dsp:nvSpPr>
        <dsp:cNvPr id="0" name=""/>
        <dsp:cNvSpPr/>
      </dsp:nvSpPr>
      <dsp:spPr>
        <a:xfrm>
          <a:off x="2057400" y="0"/>
          <a:ext cx="2057400" cy="239269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4 monographies Hétérocères</a:t>
          </a:r>
        </a:p>
      </dsp:txBody>
      <dsp:txXfrm>
        <a:off x="2057400" y="0"/>
        <a:ext cx="2057400" cy="1794523"/>
      </dsp:txXfrm>
    </dsp:sp>
    <dsp:sp modelId="{95F5708B-7748-443A-9497-B207C7FA0AB4}">
      <dsp:nvSpPr>
        <dsp:cNvPr id="0" name=""/>
        <dsp:cNvSpPr/>
      </dsp:nvSpPr>
      <dsp:spPr>
        <a:xfrm rot="10800000">
          <a:off x="0" y="2392697"/>
          <a:ext cx="2057400" cy="239269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292 photos</a:t>
          </a:r>
        </a:p>
      </dsp:txBody>
      <dsp:txXfrm rot="10800000">
        <a:off x="0" y="2990871"/>
        <a:ext cx="2057400" cy="1794523"/>
      </dsp:txXfrm>
    </dsp:sp>
    <dsp:sp modelId="{D1CAC309-8B36-4912-8610-9AE9BF9676C4}">
      <dsp:nvSpPr>
        <dsp:cNvPr id="0" name=""/>
        <dsp:cNvSpPr/>
      </dsp:nvSpPr>
      <dsp:spPr>
        <a:xfrm rot="5400000">
          <a:off x="1889751" y="2560346"/>
          <a:ext cx="2392697" cy="2057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0 textes généraux</a:t>
          </a:r>
        </a:p>
      </dsp:txBody>
      <dsp:txXfrm rot="-5400000">
        <a:off x="2057400" y="2990871"/>
        <a:ext cx="2057400" cy="1794523"/>
      </dsp:txXfrm>
    </dsp:sp>
    <dsp:sp modelId="{06086314-E405-45B2-AF05-507ECAB1866A}">
      <dsp:nvSpPr>
        <dsp:cNvPr id="0" name=""/>
        <dsp:cNvSpPr/>
      </dsp:nvSpPr>
      <dsp:spPr>
        <a:xfrm>
          <a:off x="1198982" y="1545030"/>
          <a:ext cx="1716834" cy="169533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30 à 40 Contributeurs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+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2 Stagiaires</a:t>
          </a:r>
        </a:p>
      </dsp:txBody>
      <dsp:txXfrm>
        <a:off x="1281741" y="1627789"/>
        <a:ext cx="1551316" cy="152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4BCB4-62EF-44F1-8A6C-54FBADD23634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F2F9E-DA2D-4C41-B146-020922EBCF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Apollon</a:t>
            </a:r>
          </a:p>
          <a:p>
            <a:r>
              <a:rPr lang="fr-FR" dirty="0"/>
              <a:t>Sphinx gazé</a:t>
            </a:r>
          </a:p>
          <a:p>
            <a:r>
              <a:rPr lang="fr-FR" dirty="0"/>
              <a:t>Grand paon de nuit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F2F9E-DA2D-4C41-B146-020922EBCFD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Travail bénévoles et coordination salariés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F2F9E-DA2D-4C41-B146-020922EBCFD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13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Une représentation avec des seuils de nombre d’espèces plus bas permet de montrer que les conseils de prospection ont été suivis.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Attention, il s’agit souvent d’un seul passage. Notre connaissance reste très insuffisante dans l’ouest.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F2F9E-DA2D-4C41-B146-020922EBCFD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72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Travail bénévoles et coordination salariés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F2F9E-DA2D-4C41-B146-020922EBCFD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29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Nombre d’espèce par commune en considérant</a:t>
            </a:r>
            <a:r>
              <a:rPr lang="fr-FR" baseline="0" dirty="0"/>
              <a:t> les espèces inventoriées </a:t>
            </a:r>
            <a:r>
              <a:rPr lang="fr-FR" dirty="0"/>
              <a:t>depuis 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F2F9E-DA2D-4C41-B146-020922EBCFD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>
            <a:lvl1pPr>
              <a:defRPr sz="2600" b="1" i="0" baseline="0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E1A3-5119-48A4-801C-64037B220C45}" type="datetimeFigureOut">
              <a:rPr lang="fr-FR" smtClean="0"/>
              <a:pPr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85FB-F941-4D89-BC6A-740EAC8FA0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veyron@lpo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veyron.lpo.fr/sinformer/publications/atlas-des-papillons-de-laveyr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BB31B80-6062-4561-9230-E146AE2BE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082551"/>
          </a:xfrm>
        </p:spPr>
        <p:txBody>
          <a:bodyPr>
            <a:normAutofit/>
          </a:bodyPr>
          <a:lstStyle/>
          <a:p>
            <a:r>
              <a:rPr lang="fr-FR" sz="2400" dirty="0"/>
              <a:t>Assemblée générale 2020</a:t>
            </a:r>
          </a:p>
          <a:p>
            <a:r>
              <a:rPr lang="fr-FR" sz="2400" dirty="0"/>
              <a:t>Cruéjouls – 14/03/20</a:t>
            </a:r>
          </a:p>
        </p:txBody>
      </p:sp>
      <p:pic>
        <p:nvPicPr>
          <p:cNvPr id="4" name="Image 3" descr="LPO_Agirpourlabio_Aveyron.png">
            <a:extLst>
              <a:ext uri="{FF2B5EF4-FFF2-40B4-BE49-F238E27FC236}">
                <a16:creationId xmlns:a16="http://schemas.microsoft.com/office/drawing/2014/main" id="{F5436DA2-01E8-4164-91C0-E941CCDACE0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055"/>
            <a:ext cx="3491880" cy="1541737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15E6046-76B0-4496-8F5B-1A64981C519E}"/>
              </a:ext>
            </a:extLst>
          </p:cNvPr>
          <p:cNvSpPr/>
          <p:nvPr/>
        </p:nvSpPr>
        <p:spPr>
          <a:xfrm>
            <a:off x="1907704" y="2563688"/>
            <a:ext cx="5472608" cy="10825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ATLAS DES PAPILLONS</a:t>
            </a:r>
          </a:p>
        </p:txBody>
      </p:sp>
    </p:spTree>
    <p:extLst>
      <p:ext uri="{BB962C8B-B14F-4D97-AF65-F5344CB8AC3E}">
        <p14:creationId xmlns:p14="http://schemas.microsoft.com/office/powerpoint/2010/main" val="411143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EE7D6-45F7-4918-BDAE-7C393E73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74" y="162673"/>
            <a:ext cx="5693804" cy="847162"/>
          </a:xfrm>
        </p:spPr>
        <p:txBody>
          <a:bodyPr>
            <a:normAutofit fontScale="90000"/>
          </a:bodyPr>
          <a:lstStyle/>
          <a:p>
            <a:r>
              <a:rPr lang="fr-FR" dirty="0"/>
              <a:t>FAUNE SAUVAGE DE l’AVEYRON</a:t>
            </a:r>
            <a:br>
              <a:rPr lang="fr-FR" dirty="0"/>
            </a:br>
            <a:r>
              <a:rPr lang="fr-FR" dirty="0"/>
              <a:t>Une collection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A537D77-A1EC-47C2-B9CE-7D187750CC89}"/>
              </a:ext>
            </a:extLst>
          </p:cNvPr>
          <p:cNvSpPr/>
          <p:nvPr/>
        </p:nvSpPr>
        <p:spPr>
          <a:xfrm>
            <a:off x="457200" y="2004786"/>
            <a:ext cx="5194920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Tome I - Les vertébrés</a:t>
            </a:r>
          </a:p>
          <a:p>
            <a:pPr algn="ctr"/>
            <a:r>
              <a:rPr lang="fr-FR" sz="2400" dirty="0"/>
              <a:t>2008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839AA54-5312-4238-A8FB-3843355D8AF3}"/>
              </a:ext>
            </a:extLst>
          </p:cNvPr>
          <p:cNvSpPr/>
          <p:nvPr/>
        </p:nvSpPr>
        <p:spPr>
          <a:xfrm>
            <a:off x="3419872" y="5173138"/>
            <a:ext cx="5194920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Tome II - Les Papillons</a:t>
            </a:r>
          </a:p>
          <a:p>
            <a:pPr algn="ctr"/>
            <a:r>
              <a:rPr lang="fr-FR" sz="2400" dirty="0"/>
              <a:t>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6F8346-24C0-411A-B301-E01B04579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72737"/>
            <a:ext cx="2160240" cy="3070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FB2B9-0BCA-4BD4-9FC8-73A907E9C8D9}"/>
              </a:ext>
            </a:extLst>
          </p:cNvPr>
          <p:cNvSpPr/>
          <p:nvPr/>
        </p:nvSpPr>
        <p:spPr>
          <a:xfrm>
            <a:off x="2029972" y="3009952"/>
            <a:ext cx="27798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400 espèces décrites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CE338-500C-4C4F-B794-541C81CA68DA}"/>
              </a:ext>
            </a:extLst>
          </p:cNvPr>
          <p:cNvSpPr/>
          <p:nvPr/>
        </p:nvSpPr>
        <p:spPr>
          <a:xfrm>
            <a:off x="2286000" y="3444945"/>
            <a:ext cx="277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450 photographies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86E2F8-5752-4298-B115-75F89C74F280}"/>
              </a:ext>
            </a:extLst>
          </p:cNvPr>
          <p:cNvSpPr/>
          <p:nvPr/>
        </p:nvSpPr>
        <p:spPr>
          <a:xfrm>
            <a:off x="2696703" y="3876993"/>
            <a:ext cx="345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400 cartes de localisation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12BA411-29AC-4A0E-8B8E-69F490889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45067"/>
            <a:ext cx="1630821" cy="1120237"/>
          </a:xfrm>
          <a:prstGeom prst="rect">
            <a:avLst/>
          </a:prstGeom>
        </p:spPr>
      </p:pic>
      <p:pic>
        <p:nvPicPr>
          <p:cNvPr id="13" name="Image 12" descr="LPO_Agirpourlabio_Aveyron.png">
            <a:extLst>
              <a:ext uri="{FF2B5EF4-FFF2-40B4-BE49-F238E27FC236}">
                <a16:creationId xmlns:a16="http://schemas.microsoft.com/office/drawing/2014/main" id="{5FE7EF7F-A057-4E4D-B050-68EEBBEA504B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48" y="771"/>
            <a:ext cx="3491880" cy="15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4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6033" y="2038120"/>
            <a:ext cx="3008313" cy="4226147"/>
          </a:xfrm>
        </p:spPr>
        <p:txBody>
          <a:bodyPr>
            <a:norm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Une référence inédite dans la connaissance de la faune du département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pPr marL="361950"/>
            <a:r>
              <a:rPr lang="fr-F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 seul article de 2011 dresse une première liste des papillons de jour et des zygènes du département</a:t>
            </a:r>
          </a:p>
          <a:p>
            <a:pPr marL="361950"/>
            <a:endParaRPr lang="fr-FR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1950"/>
            <a:r>
              <a:rPr lang="fr-F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Première publication sur les papillons de nuit du département</a:t>
            </a:r>
          </a:p>
          <a:p>
            <a:pPr marL="361950"/>
            <a:endParaRPr lang="fr-FR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1950"/>
            <a:endParaRPr lang="fr-FR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1950"/>
            <a:endParaRPr lang="fr-FR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Un beau livre sur les papillons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pPr marL="271463"/>
            <a:r>
              <a:rPr lang="fr-F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Groupe d’insecte très attrayant et accessible au grand public</a:t>
            </a:r>
          </a:p>
          <a:p>
            <a:pPr marL="271463"/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J:\sauvegarde\Photothèque\Insectes et Araignées\Lépidoptères\Rhopalocères (papillons de jour)\Apollon_Laurent Fructidor_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31535" y="1078343"/>
            <a:ext cx="3747888" cy="2664000"/>
          </a:xfrm>
          <a:prstGeom prst="rect">
            <a:avLst/>
          </a:prstGeom>
          <a:noFill/>
        </p:spPr>
      </p:pic>
      <p:pic>
        <p:nvPicPr>
          <p:cNvPr id="4100" name="Picture 4" descr="J:\sauvegarde\Photothèque\Insectes et Araignées\Lépidoptères\Hétérocères (papillons de nuit)\Sphinx\Sphinx gazé 01_T Vergél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26227" y="4069060"/>
            <a:ext cx="3348000" cy="2232000"/>
          </a:xfrm>
          <a:prstGeom prst="rect">
            <a:avLst/>
          </a:prstGeom>
          <a:noFill/>
        </p:spPr>
      </p:pic>
      <p:pic>
        <p:nvPicPr>
          <p:cNvPr id="4101" name="Picture 5" descr="D:\Rodolphe\Mes images\Faune\Hétérocères\Saturnia Pyri 2 - Millau (12) R. Liozo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4227" y="1078343"/>
            <a:ext cx="2018622" cy="5220000"/>
          </a:xfrm>
          <a:prstGeom prst="rect">
            <a:avLst/>
          </a:prstGeom>
          <a:noFill/>
        </p:spPr>
      </p:pic>
      <p:pic>
        <p:nvPicPr>
          <p:cNvPr id="7" name="Image 6" descr="LPO_Agirpourlabio_Aveyron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347" y="25229"/>
            <a:ext cx="3491880" cy="15417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997EAA-159E-4C1E-93C6-46F9B1F643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287575" cy="2522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0F2440-717A-43AF-AF63-C7C9E682E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52406"/>
            <a:ext cx="287575" cy="2522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DA8B67-7932-4D3C-9CF0-4E418917F3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44787"/>
            <a:ext cx="287575" cy="25225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27470D0-58DB-4F04-B340-92086E71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15831"/>
            <a:ext cx="3575906" cy="847162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FAUNE SAUVAGE DE l’AVEYRON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Les papillons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1F8EEEC-2EEC-4F92-A101-B78CF9BDD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101286"/>
              </p:ext>
            </p:extLst>
          </p:nvPr>
        </p:nvGraphicFramePr>
        <p:xfrm>
          <a:off x="3852738" y="744239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AA17608-6CD7-407B-9AB5-954D7E0F138C}"/>
              </a:ext>
            </a:extLst>
          </p:cNvPr>
          <p:cNvSpPr txBox="1">
            <a:spLocks/>
          </p:cNvSpPr>
          <p:nvPr/>
        </p:nvSpPr>
        <p:spPr>
          <a:xfrm>
            <a:off x="5004048" y="260648"/>
            <a:ext cx="3344968" cy="386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70C0"/>
                </a:solidFill>
              </a:rPr>
              <a:t>ORGANISATION DU PROJET</a:t>
            </a:r>
          </a:p>
        </p:txBody>
      </p:sp>
      <p:pic>
        <p:nvPicPr>
          <p:cNvPr id="7" name="Image 6" descr="LPO_Agirpourlabio_Aveyron.png">
            <a:extLst>
              <a:ext uri="{FF2B5EF4-FFF2-40B4-BE49-F238E27FC236}">
                <a16:creationId xmlns:a16="http://schemas.microsoft.com/office/drawing/2014/main" id="{4D5B76DA-2064-4105-A9FB-D318467F3D7D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8402" y="14401"/>
            <a:ext cx="3491880" cy="1541737"/>
          </a:xfrm>
          <a:prstGeom prst="rect">
            <a:avLst/>
          </a:prstGeom>
        </p:spPr>
      </p:pic>
      <p:sp>
        <p:nvSpPr>
          <p:cNvPr id="13" name="Phylactère : pensées 12">
            <a:extLst>
              <a:ext uri="{FF2B5EF4-FFF2-40B4-BE49-F238E27FC236}">
                <a16:creationId xmlns:a16="http://schemas.microsoft.com/office/drawing/2014/main" id="{5D6BAF29-A972-4BB0-B6E6-4B8FAFCE9B68}"/>
              </a:ext>
            </a:extLst>
          </p:cNvPr>
          <p:cNvSpPr/>
          <p:nvPr/>
        </p:nvSpPr>
        <p:spPr>
          <a:xfrm>
            <a:off x="237582" y="1988840"/>
            <a:ext cx="3073520" cy="2528404"/>
          </a:xfrm>
          <a:prstGeom prst="cloudCallout">
            <a:avLst>
              <a:gd name="adj1" fmla="val 119944"/>
              <a:gd name="adj2" fmla="val 206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Travaux organisés en 4 commissions 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/>
                </a:solidFill>
              </a:rPr>
              <a:t>Rédaction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/>
                </a:solidFill>
              </a:rPr>
              <a:t>Photographies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/>
                </a:solidFill>
              </a:rPr>
              <a:t>Littéraire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/>
                </a:solidFill>
              </a:rPr>
              <a:t>Occitan</a:t>
            </a:r>
          </a:p>
        </p:txBody>
      </p:sp>
    </p:spTree>
    <p:extLst>
      <p:ext uri="{BB962C8B-B14F-4D97-AF65-F5344CB8AC3E}">
        <p14:creationId xmlns:p14="http://schemas.microsoft.com/office/powerpoint/2010/main" val="363143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7971A90-B64B-46FD-88BD-6821112897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0184" t="13438" r="25984" b="11339"/>
          <a:stretch>
            <a:fillRect/>
          </a:stretch>
        </p:blipFill>
        <p:spPr bwMode="auto">
          <a:xfrm>
            <a:off x="0" y="1600200"/>
            <a:ext cx="4543870" cy="487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81B196-AC7A-436E-BBBF-87595F2C030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30184" t="13438" r="25984" b="11339"/>
          <a:stretch>
            <a:fillRect/>
          </a:stretch>
        </p:blipFill>
        <p:spPr bwMode="auto">
          <a:xfrm>
            <a:off x="4572000" y="1600200"/>
            <a:ext cx="4543870" cy="48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PO_Agirpourlabio_Aveyron.png">
            <a:extLst>
              <a:ext uri="{FF2B5EF4-FFF2-40B4-BE49-F238E27FC236}">
                <a16:creationId xmlns:a16="http://schemas.microsoft.com/office/drawing/2014/main" id="{06B6818A-0C71-4931-975F-5C5874CFF64A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402" y="14401"/>
            <a:ext cx="3491880" cy="1541737"/>
          </a:xfrm>
          <a:prstGeom prst="rect">
            <a:avLst/>
          </a:prstGeom>
        </p:spPr>
      </p:pic>
      <p:pic>
        <p:nvPicPr>
          <p:cNvPr id="7" name="Image 6" descr="Légende bornes 20-80.jpeg">
            <a:extLst>
              <a:ext uri="{FF2B5EF4-FFF2-40B4-BE49-F238E27FC236}">
                <a16:creationId xmlns:a16="http://schemas.microsoft.com/office/drawing/2014/main" id="{D48CBE0F-3B2F-4FBC-8C6D-89F5B097F9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5733256"/>
            <a:ext cx="1853184" cy="100279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C7CDD3F-4330-4583-BFDF-94CC6D54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208878"/>
            <a:ext cx="3233266" cy="1152782"/>
          </a:xfrm>
        </p:spPr>
        <p:txBody>
          <a:bodyPr>
            <a:normAutofit/>
          </a:bodyPr>
          <a:lstStyle/>
          <a:p>
            <a:r>
              <a:rPr lang="fr-FR" dirty="0"/>
              <a:t>La progression </a:t>
            </a:r>
            <a:br>
              <a:rPr lang="fr-FR" dirty="0"/>
            </a:br>
            <a:r>
              <a:rPr lang="fr-FR" dirty="0"/>
              <a:t>des connaissances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FD598E4-3C77-4367-B85A-A790A1951156}"/>
              </a:ext>
            </a:extLst>
          </p:cNvPr>
          <p:cNvSpPr/>
          <p:nvPr/>
        </p:nvSpPr>
        <p:spPr>
          <a:xfrm>
            <a:off x="467544" y="1802453"/>
            <a:ext cx="950169" cy="411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2018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624F771-9E77-4D80-8159-E070B638F9FC}"/>
              </a:ext>
            </a:extLst>
          </p:cNvPr>
          <p:cNvSpPr/>
          <p:nvPr/>
        </p:nvSpPr>
        <p:spPr>
          <a:xfrm>
            <a:off x="5061991" y="1802453"/>
            <a:ext cx="950169" cy="411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18720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AA17608-6CD7-407B-9AB5-954D7E0F138C}"/>
              </a:ext>
            </a:extLst>
          </p:cNvPr>
          <p:cNvSpPr txBox="1">
            <a:spLocks/>
          </p:cNvSpPr>
          <p:nvPr/>
        </p:nvSpPr>
        <p:spPr>
          <a:xfrm>
            <a:off x="5004048" y="570657"/>
            <a:ext cx="3344968" cy="386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70C0"/>
                </a:solidFill>
              </a:rPr>
              <a:t>AVANCEMENT DU PROJET</a:t>
            </a:r>
          </a:p>
        </p:txBody>
      </p:sp>
      <p:pic>
        <p:nvPicPr>
          <p:cNvPr id="7" name="Image 6" descr="LPO_Agirpourlabio_Aveyron.png">
            <a:extLst>
              <a:ext uri="{FF2B5EF4-FFF2-40B4-BE49-F238E27FC236}">
                <a16:creationId xmlns:a16="http://schemas.microsoft.com/office/drawing/2014/main" id="{4D5B76DA-2064-4105-A9FB-D318467F3D7D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402" y="14401"/>
            <a:ext cx="3491880" cy="1541737"/>
          </a:xfrm>
          <a:prstGeom prst="rect">
            <a:avLst/>
          </a:prstGeom>
        </p:spPr>
      </p:pic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670884F-6759-4D1D-A895-D609AE882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606571"/>
              </p:ext>
            </p:extLst>
          </p:nvPr>
        </p:nvGraphicFramePr>
        <p:xfrm>
          <a:off x="4381128" y="1484784"/>
          <a:ext cx="41148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872BE261-17FB-4361-811D-8FBB961D24C4}"/>
              </a:ext>
            </a:extLst>
          </p:cNvPr>
          <p:cNvSpPr/>
          <p:nvPr/>
        </p:nvSpPr>
        <p:spPr>
          <a:xfrm>
            <a:off x="755576" y="2658131"/>
            <a:ext cx="2592288" cy="1541737"/>
          </a:xfrm>
          <a:prstGeom prst="wedgeEllipseCallout">
            <a:avLst>
              <a:gd name="adj1" fmla="val 18400"/>
              <a:gd name="adj2" fmla="val 103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progression de la rédaction en 2019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A6C2580-6E7E-4DF5-A3CB-F8684181FF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57192"/>
            <a:ext cx="436240" cy="5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3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7944" y="570482"/>
            <a:ext cx="4402832" cy="850106"/>
          </a:xfrm>
        </p:spPr>
        <p:txBody>
          <a:bodyPr>
            <a:normAutofit fontScale="90000"/>
          </a:bodyPr>
          <a:lstStyle/>
          <a:p>
            <a:r>
              <a:rPr lang="fr-FR" dirty="0"/>
              <a:t>La progression de la rédaction en 2019</a:t>
            </a: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1711081589"/>
              </p:ext>
            </p:extLst>
          </p:nvPr>
        </p:nvGraphicFramePr>
        <p:xfrm>
          <a:off x="600075" y="2204864"/>
          <a:ext cx="794384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 descr="LPO_Agirpourlabio_Aveyron.png">
            <a:extLst>
              <a:ext uri="{FF2B5EF4-FFF2-40B4-BE49-F238E27FC236}">
                <a16:creationId xmlns:a16="http://schemas.microsoft.com/office/drawing/2014/main" id="{64F9422C-B593-4D39-A270-CF92BAA4C9ED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402" y="14401"/>
            <a:ext cx="3491880" cy="15417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8AA1D-A602-4153-9346-88D01AD2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562074"/>
          </a:xfrm>
        </p:spPr>
        <p:txBody>
          <a:bodyPr/>
          <a:lstStyle/>
          <a:p>
            <a:r>
              <a:rPr lang="fr-FR" dirty="0"/>
              <a:t>Invitation à contribuer</a:t>
            </a:r>
          </a:p>
        </p:txBody>
      </p:sp>
      <p:pic>
        <p:nvPicPr>
          <p:cNvPr id="4" name="Image 3" descr="LPO_Agirpourlabio_Aveyron.png">
            <a:extLst>
              <a:ext uri="{FF2B5EF4-FFF2-40B4-BE49-F238E27FC236}">
                <a16:creationId xmlns:a16="http://schemas.microsoft.com/office/drawing/2014/main" id="{5B1FBCA3-EE6B-43FC-BF54-1EA8E80F7D7C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02" y="14401"/>
            <a:ext cx="3491880" cy="1541737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FA04D6D-57D9-4E52-A1C5-1CE74D8FDBC8}"/>
              </a:ext>
            </a:extLst>
          </p:cNvPr>
          <p:cNvSpPr/>
          <p:nvPr/>
        </p:nvSpPr>
        <p:spPr>
          <a:xfrm>
            <a:off x="322312" y="2065840"/>
            <a:ext cx="5287261" cy="1013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Photographiez les CHENILLES très caractéristiques</a:t>
            </a:r>
          </a:p>
          <a:p>
            <a:pPr lvl="1"/>
            <a:r>
              <a:rPr lang="fr-FR" i="1" dirty="0"/>
              <a:t>=&gt; Et pendant que vous y êtes, photographiez la plante sur laquelle est la chenille</a:t>
            </a:r>
            <a:endParaRPr lang="fr-FR" sz="1600" i="1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BE9AFC4-47FE-47E1-A0E5-8A86A7718287}"/>
              </a:ext>
            </a:extLst>
          </p:cNvPr>
          <p:cNvSpPr/>
          <p:nvPr/>
        </p:nvSpPr>
        <p:spPr>
          <a:xfrm>
            <a:off x="2710347" y="3287480"/>
            <a:ext cx="6110026" cy="861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Photographiez les papillons de nuit actifs le jour</a:t>
            </a:r>
          </a:p>
          <a:p>
            <a:pPr lvl="1"/>
            <a:r>
              <a:rPr lang="fr-FR" i="1" dirty="0"/>
              <a:t>=&gt; Relativement aisés à reconnaitre</a:t>
            </a:r>
            <a:endParaRPr lang="fr-FR" sz="2400" i="1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C000267-72FE-48E1-B3E1-A2E424722A7B}"/>
              </a:ext>
            </a:extLst>
          </p:cNvPr>
          <p:cNvSpPr/>
          <p:nvPr/>
        </p:nvSpPr>
        <p:spPr>
          <a:xfrm>
            <a:off x="323529" y="4365104"/>
            <a:ext cx="5472607" cy="20882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Photographiez les papillons de jour en relevant le lieu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i="1" dirty="0"/>
              <a:t>Par mail à </a:t>
            </a:r>
            <a:r>
              <a:rPr lang="fr-FR" i="1" dirty="0">
                <a:hlinkClick r:id="rId3"/>
              </a:rPr>
              <a:t>aveyron@lpo.fr</a:t>
            </a:r>
            <a:endParaRPr lang="fr-FR" i="1" dirty="0"/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i="1" dirty="0"/>
              <a:t>Questionnez par mail le petit groupe de personnes qui s’intéresse au sujet (adressez vous à R. </a:t>
            </a:r>
            <a:r>
              <a:rPr lang="fr-FR" i="1" dirty="0" err="1"/>
              <a:t>Liozon</a:t>
            </a:r>
            <a:r>
              <a:rPr lang="fr-FR" i="1" dirty="0"/>
              <a:t>)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i="1" dirty="0"/>
              <a:t>Entrez la donnée « hétérocère </a:t>
            </a:r>
            <a:r>
              <a:rPr lang="fr-FR" i="1" dirty="0" err="1"/>
              <a:t>sp</a:t>
            </a:r>
            <a:r>
              <a:rPr lang="fr-FR" i="1" dirty="0"/>
              <a:t>. »  avec photo dans Faune  Nord-Midi-Pyrénées</a:t>
            </a:r>
            <a:endParaRPr lang="fr-FR" sz="2400" i="1" dirty="0"/>
          </a:p>
        </p:txBody>
      </p:sp>
      <p:pic>
        <p:nvPicPr>
          <p:cNvPr id="8" name="Image 7" descr="Camptogramma bilineata - Millau (12) R. Liozon.JPG">
            <a:extLst>
              <a:ext uri="{FF2B5EF4-FFF2-40B4-BE49-F238E27FC236}">
                <a16:creationId xmlns:a16="http://schemas.microsoft.com/office/drawing/2014/main" id="{495CD800-A118-4466-913A-50EDE6D1138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59841" y="1200496"/>
            <a:ext cx="3008542" cy="18784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B13486B-46FF-44FE-8276-9008DB3326D8}"/>
              </a:ext>
            </a:extLst>
          </p:cNvPr>
          <p:cNvSpPr txBox="1"/>
          <p:nvPr/>
        </p:nvSpPr>
        <p:spPr>
          <a:xfrm>
            <a:off x="7727402" y="1248660"/>
            <a:ext cx="1240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Brocatelle d’or</a:t>
            </a:r>
          </a:p>
        </p:txBody>
      </p:sp>
      <p:pic>
        <p:nvPicPr>
          <p:cNvPr id="10" name="Picture 1" descr="D:\Rodolphe\Mes images\Faune\Hétérocères\Drepana falcataria - Ségur (12) R. Liozon.JPG">
            <a:extLst>
              <a:ext uri="{FF2B5EF4-FFF2-40B4-BE49-F238E27FC236}">
                <a16:creationId xmlns:a16="http://schemas.microsoft.com/office/drawing/2014/main" id="{2AF6AAFB-9A09-43FC-956B-094B8856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9" y="4473116"/>
            <a:ext cx="2884214" cy="1872208"/>
          </a:xfrm>
          <a:prstGeom prst="rect">
            <a:avLst/>
          </a:prstGeom>
          <a:noFill/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F0D80D2-76C3-421F-8C2D-A0FED18743AF}"/>
              </a:ext>
            </a:extLst>
          </p:cNvPr>
          <p:cNvSpPr txBox="1"/>
          <p:nvPr/>
        </p:nvSpPr>
        <p:spPr>
          <a:xfrm>
            <a:off x="6084168" y="6037547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Faucille</a:t>
            </a:r>
          </a:p>
        </p:txBody>
      </p:sp>
    </p:spTree>
    <p:extLst>
      <p:ext uri="{BB962C8B-B14F-4D97-AF65-F5344CB8AC3E}">
        <p14:creationId xmlns:p14="http://schemas.microsoft.com/office/powerpoint/2010/main" val="276375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D38E6-D0CE-4F89-9202-11F6640D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353221"/>
            <a:ext cx="5698976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Conseils pour orienter vos observations </a:t>
            </a:r>
          </a:p>
        </p:txBody>
      </p:sp>
      <p:pic>
        <p:nvPicPr>
          <p:cNvPr id="4" name="Image 3" descr="LPO_Agirpourlabio_Aveyron.png">
            <a:extLst>
              <a:ext uri="{FF2B5EF4-FFF2-40B4-BE49-F238E27FC236}">
                <a16:creationId xmlns:a16="http://schemas.microsoft.com/office/drawing/2014/main" id="{151990B6-8BC5-4932-A6CD-05DBF54D6C8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02" y="14401"/>
            <a:ext cx="3491880" cy="1541737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C8881DB-3CA1-4CB0-BE84-E7F4CF4BB661}"/>
              </a:ext>
            </a:extLst>
          </p:cNvPr>
          <p:cNvSpPr/>
          <p:nvPr/>
        </p:nvSpPr>
        <p:spPr>
          <a:xfrm>
            <a:off x="1774342" y="1983848"/>
            <a:ext cx="5837820" cy="228831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Vous trouverez des conseils et des informations sur le site aveyron.lpo.fr</a:t>
            </a:r>
          </a:p>
          <a:p>
            <a:pPr algn="ctr"/>
            <a:r>
              <a:rPr lang="fr-FR" sz="2400" dirty="0"/>
              <a:t>en page « S’informer &gt; Publications »</a:t>
            </a:r>
          </a:p>
          <a:p>
            <a:pPr algn="ctr"/>
            <a:r>
              <a:rPr lang="fr-FR" sz="2400" dirty="0"/>
              <a:t> </a:t>
            </a:r>
          </a:p>
          <a:p>
            <a:pPr algn="ctr"/>
            <a:r>
              <a:rPr lang="fr-FR" sz="1600" dirty="0">
                <a:hlinkClick r:id="rId3"/>
              </a:rPr>
              <a:t>https://aveyron.lpo.fr/sinformer/publications/atlas-des-papillons-de-laveyron/</a:t>
            </a:r>
            <a:endParaRPr lang="fr-FR" sz="16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38431C-D3F9-416B-BAB7-03C3AD705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45397"/>
            <a:ext cx="436240" cy="506038"/>
          </a:xfrm>
          <a:prstGeom prst="rect">
            <a:avLst/>
          </a:prstGeom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1677BC7E-8B8B-4D21-8EEE-C274ED211425}"/>
              </a:ext>
            </a:extLst>
          </p:cNvPr>
          <p:cNvSpPr/>
          <p:nvPr/>
        </p:nvSpPr>
        <p:spPr>
          <a:xfrm>
            <a:off x="2987824" y="5038689"/>
            <a:ext cx="2791475" cy="1095257"/>
          </a:xfrm>
          <a:prstGeom prst="wedgeEllipseCallout">
            <a:avLst>
              <a:gd name="adj1" fmla="val 60516"/>
              <a:gd name="adj2" fmla="val 55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5997359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391</Words>
  <Application>Microsoft Office PowerPoint</Application>
  <PresentationFormat>Affichage à l'écran (4:3)</PresentationFormat>
  <Paragraphs>84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Thème Office</vt:lpstr>
      <vt:lpstr>Présentation PowerPoint</vt:lpstr>
      <vt:lpstr>FAUNE SAUVAGE DE l’AVEYRON Une collection</vt:lpstr>
      <vt:lpstr>FAUNE SAUVAGE DE l’AVEYRON Les papillons</vt:lpstr>
      <vt:lpstr>Présentation PowerPoint</vt:lpstr>
      <vt:lpstr>La progression  des connaissances</vt:lpstr>
      <vt:lpstr>Présentation PowerPoint</vt:lpstr>
      <vt:lpstr>La progression de la rédaction en 2019</vt:lpstr>
      <vt:lpstr>Invitation à contribuer</vt:lpstr>
      <vt:lpstr>Conseils pour orienter vos observations </vt:lpstr>
    </vt:vector>
  </TitlesOfParts>
  <Company>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Rodolphe</dc:creator>
  <cp:lastModifiedBy>FM</cp:lastModifiedBy>
  <cp:revision>150</cp:revision>
  <dcterms:created xsi:type="dcterms:W3CDTF">2018-11-17T14:51:00Z</dcterms:created>
  <dcterms:modified xsi:type="dcterms:W3CDTF">2020-03-14T12:12:46Z</dcterms:modified>
</cp:coreProperties>
</file>